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5.xml" ContentType="application/vnd.ms-office.drawingml.diagramDrawing+xml"/>
  <Override PartName="/ppt/diagrams/drawing4.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60" r:id="rId4"/>
    <p:sldId id="258" r:id="rId5"/>
    <p:sldId id="267" r:id="rId6"/>
    <p:sldId id="259" r:id="rId7"/>
    <p:sldId id="262" r:id="rId8"/>
    <p:sldId id="261" r:id="rId9"/>
    <p:sldId id="265" r:id="rId10"/>
    <p:sldId id="268" r:id="rId11"/>
    <p:sldId id="266" r:id="rId12"/>
    <p:sldId id="269" r:id="rId13"/>
    <p:sldId id="270" r:id="rId14"/>
    <p:sldId id="272" r:id="rId15"/>
    <p:sldId id="271" r:id="rId16"/>
    <p:sldId id="273" r:id="rId17"/>
    <p:sldId id="274" r:id="rId18"/>
    <p:sldId id="276" r:id="rId19"/>
    <p:sldId id="275" r:id="rId20"/>
    <p:sldId id="278" r:id="rId21"/>
    <p:sldId id="283" r:id="rId22"/>
    <p:sldId id="288" r:id="rId23"/>
    <p:sldId id="277" r:id="rId24"/>
    <p:sldId id="289" r:id="rId25"/>
    <p:sldId id="280" r:id="rId26"/>
    <p:sldId id="290" r:id="rId27"/>
    <p:sldId id="281" r:id="rId28"/>
    <p:sldId id="291" r:id="rId29"/>
    <p:sldId id="282" r:id="rId30"/>
    <p:sldId id="292" r:id="rId31"/>
    <p:sldId id="294" r:id="rId32"/>
  </p:sldIdLst>
  <p:sldSz cx="9144000" cy="6858000" type="screen4x3"/>
  <p:notesSz cx="6858000" cy="9144000"/>
  <p:defaultTextStyle>
    <a:defPPr>
      <a:defRPr lang="es-MX"/>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0" d="100"/>
          <a:sy n="100" d="100"/>
        </p:scale>
        <p:origin x="-288"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B81A98-3527-4B58-8363-083D7DBDC4F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s-MX"/>
        </a:p>
      </dgm:t>
    </dgm:pt>
    <dgm:pt modelId="{0E09CA0B-C433-4CA4-A231-42A227B8D27C}">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CONCLUSIONES</a:t>
          </a:r>
          <a:endParaRPr lang="es-MX" sz="2000" b="1" dirty="0">
            <a:solidFill>
              <a:schemeClr val="tx1"/>
            </a:solidFill>
            <a:latin typeface="+mn-lt"/>
            <a:cs typeface="Times New Roman" pitchFamily="18" charset="0"/>
          </a:endParaRPr>
        </a:p>
      </dgm:t>
    </dgm:pt>
    <dgm:pt modelId="{ACB8817A-D645-4484-AAD0-5D11CEFD5419}" type="parTrans" cxnId="{9A4A4637-3278-4386-BC5E-E5B666E10BD0}">
      <dgm:prSet/>
      <dgm:spPr/>
      <dgm:t>
        <a:bodyPr/>
        <a:lstStyle/>
        <a:p>
          <a:endParaRPr lang="es-MX" sz="2000">
            <a:latin typeface="Times New Roman" pitchFamily="18" charset="0"/>
            <a:cs typeface="Times New Roman" pitchFamily="18" charset="0"/>
          </a:endParaRPr>
        </a:p>
      </dgm:t>
    </dgm:pt>
    <dgm:pt modelId="{DB9AC710-8539-480A-8DEF-B4FA7D01F074}" type="sibTrans" cxnId="{9A4A4637-3278-4386-BC5E-E5B666E10BD0}">
      <dgm:prSet/>
      <dgm:spPr/>
      <dgm:t>
        <a:bodyPr/>
        <a:lstStyle/>
        <a:p>
          <a:endParaRPr lang="es-MX" sz="2000">
            <a:latin typeface="Times New Roman" pitchFamily="18" charset="0"/>
            <a:cs typeface="Times New Roman" pitchFamily="18" charset="0"/>
          </a:endParaRPr>
        </a:p>
      </dgm:t>
    </dgm:pt>
    <dgm:pt modelId="{995CA4B0-DA9A-4D0B-8C0D-C9ABF66EE3B3}">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Diferencia entre los Barrios</a:t>
          </a:r>
          <a:endParaRPr lang="es-MX" sz="2000" b="1" dirty="0">
            <a:solidFill>
              <a:schemeClr val="tx1"/>
            </a:solidFill>
            <a:latin typeface="+mn-lt"/>
            <a:cs typeface="Times New Roman" pitchFamily="18" charset="0"/>
          </a:endParaRPr>
        </a:p>
      </dgm:t>
    </dgm:pt>
    <dgm:pt modelId="{4D8F69D7-BA62-44A0-B8F2-6E0E7CC3E010}" type="parTrans" cxnId="{CB3CFAAB-CE51-4C0E-8E41-406DC44ECA2F}">
      <dgm:prSet custT="1"/>
      <dgm:spPr/>
      <dgm:t>
        <a:bodyPr/>
        <a:lstStyle/>
        <a:p>
          <a:endParaRPr lang="es-MX" sz="2000">
            <a:latin typeface="Times New Roman" pitchFamily="18" charset="0"/>
            <a:cs typeface="Times New Roman" pitchFamily="18" charset="0"/>
          </a:endParaRPr>
        </a:p>
      </dgm:t>
    </dgm:pt>
    <dgm:pt modelId="{14D81683-2170-4038-9DAA-FFD8F2CA8463}" type="sibTrans" cxnId="{CB3CFAAB-CE51-4C0E-8E41-406DC44ECA2F}">
      <dgm:prSet/>
      <dgm:spPr/>
      <dgm:t>
        <a:bodyPr/>
        <a:lstStyle/>
        <a:p>
          <a:endParaRPr lang="es-MX" sz="2000">
            <a:latin typeface="Times New Roman" pitchFamily="18" charset="0"/>
            <a:cs typeface="Times New Roman" pitchFamily="18" charset="0"/>
          </a:endParaRPr>
        </a:p>
      </dgm:t>
    </dgm:pt>
    <dgm:pt modelId="{B68D457C-1626-4C26-893A-C143085AFBCA}">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Obstáculos</a:t>
          </a:r>
          <a:endParaRPr lang="es-MX" sz="2000" b="1" dirty="0">
            <a:solidFill>
              <a:schemeClr val="tx1"/>
            </a:solidFill>
            <a:latin typeface="+mn-lt"/>
            <a:cs typeface="Times New Roman" pitchFamily="18" charset="0"/>
          </a:endParaRPr>
        </a:p>
      </dgm:t>
    </dgm:pt>
    <dgm:pt modelId="{8EA51B03-D63D-4433-8449-FD80D7389288}" type="parTrans" cxnId="{36E11E41-A0E5-421B-86C6-043075558989}">
      <dgm:prSet custT="1"/>
      <dgm:spPr/>
      <dgm:t>
        <a:bodyPr/>
        <a:lstStyle/>
        <a:p>
          <a:endParaRPr lang="es-MX" sz="2000">
            <a:latin typeface="Times New Roman" pitchFamily="18" charset="0"/>
            <a:cs typeface="Times New Roman" pitchFamily="18" charset="0"/>
          </a:endParaRPr>
        </a:p>
      </dgm:t>
    </dgm:pt>
    <dgm:pt modelId="{1A53AAAA-7CD6-4C46-92B9-858D5A296F73}" type="sibTrans" cxnId="{36E11E41-A0E5-421B-86C6-043075558989}">
      <dgm:prSet/>
      <dgm:spPr/>
      <dgm:t>
        <a:bodyPr/>
        <a:lstStyle/>
        <a:p>
          <a:endParaRPr lang="es-MX" sz="2000">
            <a:latin typeface="Times New Roman" pitchFamily="18" charset="0"/>
            <a:cs typeface="Times New Roman" pitchFamily="18" charset="0"/>
          </a:endParaRPr>
        </a:p>
      </dgm:t>
    </dgm:pt>
    <dgm:pt modelId="{5F7B4175-2232-4932-826C-DAA9BDA2982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Niveles de participación</a:t>
          </a:r>
          <a:endParaRPr lang="es-MX" sz="2000" b="1" dirty="0">
            <a:solidFill>
              <a:schemeClr val="tx1"/>
            </a:solidFill>
            <a:latin typeface="+mn-lt"/>
            <a:cs typeface="Times New Roman" pitchFamily="18" charset="0"/>
          </a:endParaRPr>
        </a:p>
      </dgm:t>
    </dgm:pt>
    <dgm:pt modelId="{D0B0F243-DE21-4349-8424-585EF2B8B3D9}" type="parTrans" cxnId="{AFBE196D-8BEA-4949-ACC3-4F64DB64ADCC}">
      <dgm:prSet custT="1"/>
      <dgm:spPr/>
      <dgm:t>
        <a:bodyPr/>
        <a:lstStyle/>
        <a:p>
          <a:endParaRPr lang="es-MX" sz="2000">
            <a:latin typeface="Times New Roman" pitchFamily="18" charset="0"/>
            <a:cs typeface="Times New Roman" pitchFamily="18" charset="0"/>
          </a:endParaRPr>
        </a:p>
      </dgm:t>
    </dgm:pt>
    <dgm:pt modelId="{08200470-4A8F-47B0-82F1-FC25B3B6E7AF}" type="sibTrans" cxnId="{AFBE196D-8BEA-4949-ACC3-4F64DB64ADCC}">
      <dgm:prSet/>
      <dgm:spPr/>
      <dgm:t>
        <a:bodyPr/>
        <a:lstStyle/>
        <a:p>
          <a:endParaRPr lang="es-MX" sz="2000">
            <a:latin typeface="Times New Roman" pitchFamily="18" charset="0"/>
            <a:cs typeface="Times New Roman" pitchFamily="18" charset="0"/>
          </a:endParaRPr>
        </a:p>
      </dgm:t>
    </dgm:pt>
    <dgm:pt modelId="{3F0A8575-B303-46C9-826B-8812BD7B3D1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Conocer a los vecinos</a:t>
          </a:r>
          <a:endParaRPr lang="es-MX" sz="2000" b="1" dirty="0">
            <a:solidFill>
              <a:schemeClr val="tx1"/>
            </a:solidFill>
            <a:latin typeface="+mn-lt"/>
            <a:cs typeface="Times New Roman" pitchFamily="18" charset="0"/>
          </a:endParaRPr>
        </a:p>
      </dgm:t>
    </dgm:pt>
    <dgm:pt modelId="{0E67ED58-AD34-4A9F-AD23-C63D20EF9E74}" type="parTrans" cxnId="{694EAB59-95E0-4719-B450-BE25B8BC393B}">
      <dgm:prSet custT="1"/>
      <dgm:spPr/>
      <dgm:t>
        <a:bodyPr/>
        <a:lstStyle/>
        <a:p>
          <a:endParaRPr lang="es-MX" sz="2000">
            <a:latin typeface="Times New Roman" pitchFamily="18" charset="0"/>
            <a:cs typeface="Times New Roman" pitchFamily="18" charset="0"/>
          </a:endParaRPr>
        </a:p>
      </dgm:t>
    </dgm:pt>
    <dgm:pt modelId="{399088BC-25C3-4438-A882-4BB0B9F84187}" type="sibTrans" cxnId="{694EAB59-95E0-4719-B450-BE25B8BC393B}">
      <dgm:prSet/>
      <dgm:spPr/>
      <dgm:t>
        <a:bodyPr/>
        <a:lstStyle/>
        <a:p>
          <a:endParaRPr lang="es-MX" sz="2000">
            <a:latin typeface="Times New Roman" pitchFamily="18" charset="0"/>
            <a:cs typeface="Times New Roman" pitchFamily="18" charset="0"/>
          </a:endParaRPr>
        </a:p>
      </dgm:t>
    </dgm:pt>
    <dgm:pt modelId="{287AFD18-AC6D-4464-A1FD-4821D8DFE257}">
      <dgm:prSet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PGO y PGS</a:t>
          </a:r>
          <a:endParaRPr lang="es-MX" sz="2000" b="1" dirty="0">
            <a:solidFill>
              <a:schemeClr val="tx1"/>
            </a:solidFill>
            <a:latin typeface="+mn-lt"/>
            <a:cs typeface="Times New Roman" pitchFamily="18" charset="0"/>
          </a:endParaRPr>
        </a:p>
      </dgm:t>
    </dgm:pt>
    <dgm:pt modelId="{1F54DB71-81D2-4ADB-BA61-C1D820374D02}" type="parTrans" cxnId="{32DDB23F-F73A-418C-A7DE-6DFB1BCEEC79}">
      <dgm:prSet/>
      <dgm:spPr/>
      <dgm:t>
        <a:bodyPr/>
        <a:lstStyle/>
        <a:p>
          <a:endParaRPr lang="es-MX"/>
        </a:p>
      </dgm:t>
    </dgm:pt>
    <dgm:pt modelId="{B9EA3856-2303-4692-837F-9151C45DB621}" type="sibTrans" cxnId="{32DDB23F-F73A-418C-A7DE-6DFB1BCEEC79}">
      <dgm:prSet/>
      <dgm:spPr/>
      <dgm:t>
        <a:bodyPr/>
        <a:lstStyle/>
        <a:p>
          <a:endParaRPr lang="es-MX"/>
        </a:p>
      </dgm:t>
    </dgm:pt>
    <dgm:pt modelId="{B255C18F-B0C9-4EAC-ADFC-2F1269DFD826}" type="pres">
      <dgm:prSet presAssocID="{74B81A98-3527-4B58-8363-083D7DBDC4F4}" presName="cycle" presStyleCnt="0">
        <dgm:presLayoutVars>
          <dgm:chMax val="1"/>
          <dgm:dir/>
          <dgm:animLvl val="ctr"/>
          <dgm:resizeHandles val="exact"/>
        </dgm:presLayoutVars>
      </dgm:prSet>
      <dgm:spPr/>
      <dgm:t>
        <a:bodyPr/>
        <a:lstStyle/>
        <a:p>
          <a:endParaRPr lang="es-MX"/>
        </a:p>
      </dgm:t>
    </dgm:pt>
    <dgm:pt modelId="{265F3EC5-28DA-48E4-86F2-166807DE26C5}" type="pres">
      <dgm:prSet presAssocID="{0E09CA0B-C433-4CA4-A231-42A227B8D27C}" presName="centerShape" presStyleLbl="node0" presStyleIdx="0" presStyleCnt="1" custAng="0" custScaleX="166103" custScaleY="110432" custLinFactNeighborX="-263" custLinFactNeighborY="-5760"/>
      <dgm:spPr/>
      <dgm:t>
        <a:bodyPr/>
        <a:lstStyle/>
        <a:p>
          <a:endParaRPr lang="es-MX"/>
        </a:p>
      </dgm:t>
    </dgm:pt>
    <dgm:pt modelId="{9F9F4600-0EE3-432F-89AF-5C0D7D35E64C}" type="pres">
      <dgm:prSet presAssocID="{4D8F69D7-BA62-44A0-B8F2-6E0E7CC3E010}" presName="Name9" presStyleLbl="parChTrans1D2" presStyleIdx="0" presStyleCnt="5"/>
      <dgm:spPr/>
      <dgm:t>
        <a:bodyPr/>
        <a:lstStyle/>
        <a:p>
          <a:endParaRPr lang="es-MX"/>
        </a:p>
      </dgm:t>
    </dgm:pt>
    <dgm:pt modelId="{28715027-43DC-452D-B8FA-95F2FB918D63}" type="pres">
      <dgm:prSet presAssocID="{4D8F69D7-BA62-44A0-B8F2-6E0E7CC3E010}" presName="connTx" presStyleLbl="parChTrans1D2" presStyleIdx="0" presStyleCnt="5"/>
      <dgm:spPr/>
      <dgm:t>
        <a:bodyPr/>
        <a:lstStyle/>
        <a:p>
          <a:endParaRPr lang="es-MX"/>
        </a:p>
      </dgm:t>
    </dgm:pt>
    <dgm:pt modelId="{BDA96E2A-071F-4E75-9168-28DBA26F878F}" type="pres">
      <dgm:prSet presAssocID="{995CA4B0-DA9A-4D0B-8C0D-C9ABF66EE3B3}" presName="node" presStyleLbl="node1" presStyleIdx="0" presStyleCnt="5" custAng="0" custScaleX="134883" custScaleY="94314" custRadScaleRad="125426" custRadScaleInc="-107829">
        <dgm:presLayoutVars>
          <dgm:bulletEnabled val="1"/>
        </dgm:presLayoutVars>
      </dgm:prSet>
      <dgm:spPr/>
      <dgm:t>
        <a:bodyPr/>
        <a:lstStyle/>
        <a:p>
          <a:endParaRPr lang="es-MX"/>
        </a:p>
      </dgm:t>
    </dgm:pt>
    <dgm:pt modelId="{1266F4E2-8CCA-4BB8-9BC2-B86290E14F0D}" type="pres">
      <dgm:prSet presAssocID="{8EA51B03-D63D-4433-8449-FD80D7389288}" presName="Name9" presStyleLbl="parChTrans1D2" presStyleIdx="1" presStyleCnt="5"/>
      <dgm:spPr/>
      <dgm:t>
        <a:bodyPr/>
        <a:lstStyle/>
        <a:p>
          <a:endParaRPr lang="es-MX"/>
        </a:p>
      </dgm:t>
    </dgm:pt>
    <dgm:pt modelId="{E070787B-1AA7-47C9-A65D-3B68EC9DF4AD}" type="pres">
      <dgm:prSet presAssocID="{8EA51B03-D63D-4433-8449-FD80D7389288}" presName="connTx" presStyleLbl="parChTrans1D2" presStyleIdx="1" presStyleCnt="5"/>
      <dgm:spPr/>
      <dgm:t>
        <a:bodyPr/>
        <a:lstStyle/>
        <a:p>
          <a:endParaRPr lang="es-MX"/>
        </a:p>
      </dgm:t>
    </dgm:pt>
    <dgm:pt modelId="{A5023B75-7690-4F44-84FD-8392F06C72CB}" type="pres">
      <dgm:prSet presAssocID="{B68D457C-1626-4C26-893A-C143085AFBCA}" presName="node" presStyleLbl="node1" presStyleIdx="1" presStyleCnt="5" custAng="0" custScaleX="135207" custScaleY="86631" custRadScaleRad="140187" custRadScaleInc="-71934">
        <dgm:presLayoutVars>
          <dgm:bulletEnabled val="1"/>
        </dgm:presLayoutVars>
      </dgm:prSet>
      <dgm:spPr/>
      <dgm:t>
        <a:bodyPr/>
        <a:lstStyle/>
        <a:p>
          <a:endParaRPr lang="es-MX"/>
        </a:p>
      </dgm:t>
    </dgm:pt>
    <dgm:pt modelId="{977C0D90-E937-4300-9C4A-71345EA98AA0}" type="pres">
      <dgm:prSet presAssocID="{D0B0F243-DE21-4349-8424-585EF2B8B3D9}" presName="Name9" presStyleLbl="parChTrans1D2" presStyleIdx="2" presStyleCnt="5"/>
      <dgm:spPr/>
      <dgm:t>
        <a:bodyPr/>
        <a:lstStyle/>
        <a:p>
          <a:endParaRPr lang="es-MX"/>
        </a:p>
      </dgm:t>
    </dgm:pt>
    <dgm:pt modelId="{26392E83-5CCD-4F3F-A104-75AED803C494}" type="pres">
      <dgm:prSet presAssocID="{D0B0F243-DE21-4349-8424-585EF2B8B3D9}" presName="connTx" presStyleLbl="parChTrans1D2" presStyleIdx="2" presStyleCnt="5"/>
      <dgm:spPr/>
      <dgm:t>
        <a:bodyPr/>
        <a:lstStyle/>
        <a:p>
          <a:endParaRPr lang="es-MX"/>
        </a:p>
      </dgm:t>
    </dgm:pt>
    <dgm:pt modelId="{A33246CB-951A-4E16-BFDF-E2056046A362}" type="pres">
      <dgm:prSet presAssocID="{5F7B4175-2232-4932-826C-DAA9BDA29827}" presName="node" presStyleLbl="node1" presStyleIdx="2" presStyleCnt="5" custAng="0" custScaleX="131191" custScaleY="85319" custRadScaleRad="153042" custRadScaleInc="-146700">
        <dgm:presLayoutVars>
          <dgm:bulletEnabled val="1"/>
        </dgm:presLayoutVars>
      </dgm:prSet>
      <dgm:spPr/>
      <dgm:t>
        <a:bodyPr/>
        <a:lstStyle/>
        <a:p>
          <a:endParaRPr lang="es-MX"/>
        </a:p>
      </dgm:t>
    </dgm:pt>
    <dgm:pt modelId="{C717D8AE-E9AD-49ED-8E0D-B0906E0440BD}" type="pres">
      <dgm:prSet presAssocID="{0E67ED58-AD34-4A9F-AD23-C63D20EF9E74}" presName="Name9" presStyleLbl="parChTrans1D2" presStyleIdx="3" presStyleCnt="5"/>
      <dgm:spPr/>
      <dgm:t>
        <a:bodyPr/>
        <a:lstStyle/>
        <a:p>
          <a:endParaRPr lang="es-MX"/>
        </a:p>
      </dgm:t>
    </dgm:pt>
    <dgm:pt modelId="{A4EB5D4B-5237-4B00-82A0-C1E9D60E475B}" type="pres">
      <dgm:prSet presAssocID="{0E67ED58-AD34-4A9F-AD23-C63D20EF9E74}" presName="connTx" presStyleLbl="parChTrans1D2" presStyleIdx="3" presStyleCnt="5"/>
      <dgm:spPr/>
      <dgm:t>
        <a:bodyPr/>
        <a:lstStyle/>
        <a:p>
          <a:endParaRPr lang="es-MX"/>
        </a:p>
      </dgm:t>
    </dgm:pt>
    <dgm:pt modelId="{811C2C0A-3207-4F89-A33D-82883B673CFC}" type="pres">
      <dgm:prSet presAssocID="{3F0A8575-B303-46C9-826B-8812BD7B3D17}" presName="node" presStyleLbl="node1" presStyleIdx="3" presStyleCnt="5" custAng="0" custScaleX="132813" custScaleY="96419" custRadScaleRad="145921" custRadScaleInc="138078">
        <dgm:presLayoutVars>
          <dgm:bulletEnabled val="1"/>
        </dgm:presLayoutVars>
      </dgm:prSet>
      <dgm:spPr/>
      <dgm:t>
        <a:bodyPr/>
        <a:lstStyle/>
        <a:p>
          <a:endParaRPr lang="es-MX"/>
        </a:p>
      </dgm:t>
    </dgm:pt>
    <dgm:pt modelId="{ACBFDEC2-D6F8-45D4-9074-F4607722B8F3}" type="pres">
      <dgm:prSet presAssocID="{1F54DB71-81D2-4ADB-BA61-C1D820374D02}" presName="Name9" presStyleLbl="parChTrans1D2" presStyleIdx="4" presStyleCnt="5"/>
      <dgm:spPr/>
      <dgm:t>
        <a:bodyPr/>
        <a:lstStyle/>
        <a:p>
          <a:endParaRPr lang="es-MX"/>
        </a:p>
      </dgm:t>
    </dgm:pt>
    <dgm:pt modelId="{4B04FDE7-1B94-4AC9-A62F-F6B775D1A117}" type="pres">
      <dgm:prSet presAssocID="{1F54DB71-81D2-4ADB-BA61-C1D820374D02}" presName="connTx" presStyleLbl="parChTrans1D2" presStyleIdx="4" presStyleCnt="5"/>
      <dgm:spPr/>
      <dgm:t>
        <a:bodyPr/>
        <a:lstStyle/>
        <a:p>
          <a:endParaRPr lang="es-MX"/>
        </a:p>
      </dgm:t>
    </dgm:pt>
    <dgm:pt modelId="{8EC84BFE-8B4B-4CAB-9464-E5F02A856386}" type="pres">
      <dgm:prSet presAssocID="{287AFD18-AC6D-4464-A1FD-4821D8DFE257}" presName="node" presStyleLbl="node1" presStyleIdx="4" presStyleCnt="5" custScaleX="135446" custScaleY="80923" custRadScaleRad="85953" custRadScaleInc="-303223">
        <dgm:presLayoutVars>
          <dgm:bulletEnabled val="1"/>
        </dgm:presLayoutVars>
      </dgm:prSet>
      <dgm:spPr/>
      <dgm:t>
        <a:bodyPr/>
        <a:lstStyle/>
        <a:p>
          <a:endParaRPr lang="es-MX"/>
        </a:p>
      </dgm:t>
    </dgm:pt>
  </dgm:ptLst>
  <dgm:cxnLst>
    <dgm:cxn modelId="{629FB084-7372-4372-93AA-84A1CF2A45D5}" type="presOf" srcId="{1F54DB71-81D2-4ADB-BA61-C1D820374D02}" destId="{4B04FDE7-1B94-4AC9-A62F-F6B775D1A117}" srcOrd="1" destOrd="0" presId="urn:microsoft.com/office/officeart/2005/8/layout/radial1"/>
    <dgm:cxn modelId="{DE4623AA-00E5-45FA-8F15-D04FD667DACF}" type="presOf" srcId="{0E67ED58-AD34-4A9F-AD23-C63D20EF9E74}" destId="{C717D8AE-E9AD-49ED-8E0D-B0906E0440BD}" srcOrd="0" destOrd="0" presId="urn:microsoft.com/office/officeart/2005/8/layout/radial1"/>
    <dgm:cxn modelId="{B0A6A5C9-5678-4703-B73A-51F92E4286A8}" type="presOf" srcId="{4D8F69D7-BA62-44A0-B8F2-6E0E7CC3E010}" destId="{9F9F4600-0EE3-432F-89AF-5C0D7D35E64C}" srcOrd="0" destOrd="0" presId="urn:microsoft.com/office/officeart/2005/8/layout/radial1"/>
    <dgm:cxn modelId="{AFBE196D-8BEA-4949-ACC3-4F64DB64ADCC}" srcId="{0E09CA0B-C433-4CA4-A231-42A227B8D27C}" destId="{5F7B4175-2232-4932-826C-DAA9BDA29827}" srcOrd="2" destOrd="0" parTransId="{D0B0F243-DE21-4349-8424-585EF2B8B3D9}" sibTransId="{08200470-4A8F-47B0-82F1-FC25B3B6E7AF}"/>
    <dgm:cxn modelId="{2588BC9B-D519-4E58-8EEA-3982929ED11A}" type="presOf" srcId="{3F0A8575-B303-46C9-826B-8812BD7B3D17}" destId="{811C2C0A-3207-4F89-A33D-82883B673CFC}" srcOrd="0" destOrd="0" presId="urn:microsoft.com/office/officeart/2005/8/layout/radial1"/>
    <dgm:cxn modelId="{32DDB23F-F73A-418C-A7DE-6DFB1BCEEC79}" srcId="{0E09CA0B-C433-4CA4-A231-42A227B8D27C}" destId="{287AFD18-AC6D-4464-A1FD-4821D8DFE257}" srcOrd="4" destOrd="0" parTransId="{1F54DB71-81D2-4ADB-BA61-C1D820374D02}" sibTransId="{B9EA3856-2303-4692-837F-9151C45DB621}"/>
    <dgm:cxn modelId="{EACDC574-B15B-4AC9-8BF4-CE78A9DBEBDC}" type="presOf" srcId="{5F7B4175-2232-4932-826C-DAA9BDA29827}" destId="{A33246CB-951A-4E16-BFDF-E2056046A362}" srcOrd="0" destOrd="0" presId="urn:microsoft.com/office/officeart/2005/8/layout/radial1"/>
    <dgm:cxn modelId="{372EB9C0-9065-4C8F-BB5B-ED8F0A40C8B0}" type="presOf" srcId="{4D8F69D7-BA62-44A0-B8F2-6E0E7CC3E010}" destId="{28715027-43DC-452D-B8FA-95F2FB918D63}" srcOrd="1" destOrd="0" presId="urn:microsoft.com/office/officeart/2005/8/layout/radial1"/>
    <dgm:cxn modelId="{5DA79CFA-6761-4808-BC24-5A9FD69C0B2E}" type="presOf" srcId="{D0B0F243-DE21-4349-8424-585EF2B8B3D9}" destId="{26392E83-5CCD-4F3F-A104-75AED803C494}" srcOrd="1" destOrd="0" presId="urn:microsoft.com/office/officeart/2005/8/layout/radial1"/>
    <dgm:cxn modelId="{5CFF9D6F-C66A-4EF0-BD44-75192A7397A3}" type="presOf" srcId="{D0B0F243-DE21-4349-8424-585EF2B8B3D9}" destId="{977C0D90-E937-4300-9C4A-71345EA98AA0}" srcOrd="0" destOrd="0" presId="urn:microsoft.com/office/officeart/2005/8/layout/radial1"/>
    <dgm:cxn modelId="{60C05B3C-25F0-4261-9571-FFFB3629936C}" type="presOf" srcId="{B68D457C-1626-4C26-893A-C143085AFBCA}" destId="{A5023B75-7690-4F44-84FD-8392F06C72CB}" srcOrd="0" destOrd="0" presId="urn:microsoft.com/office/officeart/2005/8/layout/radial1"/>
    <dgm:cxn modelId="{CF0F0D9B-FEA9-4B50-81D2-13C69CACBD63}" type="presOf" srcId="{0E67ED58-AD34-4A9F-AD23-C63D20EF9E74}" destId="{A4EB5D4B-5237-4B00-82A0-C1E9D60E475B}" srcOrd="1" destOrd="0" presId="urn:microsoft.com/office/officeart/2005/8/layout/radial1"/>
    <dgm:cxn modelId="{694EAB59-95E0-4719-B450-BE25B8BC393B}" srcId="{0E09CA0B-C433-4CA4-A231-42A227B8D27C}" destId="{3F0A8575-B303-46C9-826B-8812BD7B3D17}" srcOrd="3" destOrd="0" parTransId="{0E67ED58-AD34-4A9F-AD23-C63D20EF9E74}" sibTransId="{399088BC-25C3-4438-A882-4BB0B9F84187}"/>
    <dgm:cxn modelId="{25FD0BD9-5C8F-48CD-BE7C-B28441620255}" type="presOf" srcId="{74B81A98-3527-4B58-8363-083D7DBDC4F4}" destId="{B255C18F-B0C9-4EAC-ADFC-2F1269DFD826}" srcOrd="0" destOrd="0" presId="urn:microsoft.com/office/officeart/2005/8/layout/radial1"/>
    <dgm:cxn modelId="{6FCEBE2D-FD78-49D2-8EB0-526487EF8C07}" type="presOf" srcId="{995CA4B0-DA9A-4D0B-8C0D-C9ABF66EE3B3}" destId="{BDA96E2A-071F-4E75-9168-28DBA26F878F}" srcOrd="0" destOrd="0" presId="urn:microsoft.com/office/officeart/2005/8/layout/radial1"/>
    <dgm:cxn modelId="{205DBE68-6767-42E5-946D-E0DCFA0C3619}" type="presOf" srcId="{0E09CA0B-C433-4CA4-A231-42A227B8D27C}" destId="{265F3EC5-28DA-48E4-86F2-166807DE26C5}" srcOrd="0" destOrd="0" presId="urn:microsoft.com/office/officeart/2005/8/layout/radial1"/>
    <dgm:cxn modelId="{6E7B1640-45BF-47FF-91F9-BD50B054AAFD}" type="presOf" srcId="{287AFD18-AC6D-4464-A1FD-4821D8DFE257}" destId="{8EC84BFE-8B4B-4CAB-9464-E5F02A856386}" srcOrd="0" destOrd="0" presId="urn:microsoft.com/office/officeart/2005/8/layout/radial1"/>
    <dgm:cxn modelId="{9A4A4637-3278-4386-BC5E-E5B666E10BD0}" srcId="{74B81A98-3527-4B58-8363-083D7DBDC4F4}" destId="{0E09CA0B-C433-4CA4-A231-42A227B8D27C}" srcOrd="0" destOrd="0" parTransId="{ACB8817A-D645-4484-AAD0-5D11CEFD5419}" sibTransId="{DB9AC710-8539-480A-8DEF-B4FA7D01F074}"/>
    <dgm:cxn modelId="{36E11E41-A0E5-421B-86C6-043075558989}" srcId="{0E09CA0B-C433-4CA4-A231-42A227B8D27C}" destId="{B68D457C-1626-4C26-893A-C143085AFBCA}" srcOrd="1" destOrd="0" parTransId="{8EA51B03-D63D-4433-8449-FD80D7389288}" sibTransId="{1A53AAAA-7CD6-4C46-92B9-858D5A296F73}"/>
    <dgm:cxn modelId="{CB3CFAAB-CE51-4C0E-8E41-406DC44ECA2F}" srcId="{0E09CA0B-C433-4CA4-A231-42A227B8D27C}" destId="{995CA4B0-DA9A-4D0B-8C0D-C9ABF66EE3B3}" srcOrd="0" destOrd="0" parTransId="{4D8F69D7-BA62-44A0-B8F2-6E0E7CC3E010}" sibTransId="{14D81683-2170-4038-9DAA-FFD8F2CA8463}"/>
    <dgm:cxn modelId="{3D548BF1-A694-402F-B7B0-E9885827B54F}" type="presOf" srcId="{8EA51B03-D63D-4433-8449-FD80D7389288}" destId="{E070787B-1AA7-47C9-A65D-3B68EC9DF4AD}" srcOrd="1" destOrd="0" presId="urn:microsoft.com/office/officeart/2005/8/layout/radial1"/>
    <dgm:cxn modelId="{9CAE4B4C-A675-4463-A654-9843F439AC82}" type="presOf" srcId="{1F54DB71-81D2-4ADB-BA61-C1D820374D02}" destId="{ACBFDEC2-D6F8-45D4-9074-F4607722B8F3}" srcOrd="0" destOrd="0" presId="urn:microsoft.com/office/officeart/2005/8/layout/radial1"/>
    <dgm:cxn modelId="{6F271AAB-A74E-4CB9-A434-5C54E29E391F}" type="presOf" srcId="{8EA51B03-D63D-4433-8449-FD80D7389288}" destId="{1266F4E2-8CCA-4BB8-9BC2-B86290E14F0D}" srcOrd="0" destOrd="0" presId="urn:microsoft.com/office/officeart/2005/8/layout/radial1"/>
    <dgm:cxn modelId="{B2813444-DCBC-49F5-9454-655E5FBF8C5E}" type="presParOf" srcId="{B255C18F-B0C9-4EAC-ADFC-2F1269DFD826}" destId="{265F3EC5-28DA-48E4-86F2-166807DE26C5}" srcOrd="0" destOrd="0" presId="urn:microsoft.com/office/officeart/2005/8/layout/radial1"/>
    <dgm:cxn modelId="{1B428893-CD51-4661-AB87-88C06C3EA5F5}" type="presParOf" srcId="{B255C18F-B0C9-4EAC-ADFC-2F1269DFD826}" destId="{9F9F4600-0EE3-432F-89AF-5C0D7D35E64C}" srcOrd="1" destOrd="0" presId="urn:microsoft.com/office/officeart/2005/8/layout/radial1"/>
    <dgm:cxn modelId="{7ABB55E4-110C-414C-B04A-A7C960069E96}" type="presParOf" srcId="{9F9F4600-0EE3-432F-89AF-5C0D7D35E64C}" destId="{28715027-43DC-452D-B8FA-95F2FB918D63}" srcOrd="0" destOrd="0" presId="urn:microsoft.com/office/officeart/2005/8/layout/radial1"/>
    <dgm:cxn modelId="{88569460-E03D-4779-BE7F-BBC7360F7921}" type="presParOf" srcId="{B255C18F-B0C9-4EAC-ADFC-2F1269DFD826}" destId="{BDA96E2A-071F-4E75-9168-28DBA26F878F}" srcOrd="2" destOrd="0" presId="urn:microsoft.com/office/officeart/2005/8/layout/radial1"/>
    <dgm:cxn modelId="{440E5FBD-3239-496B-9286-60E7FBEA2EDD}" type="presParOf" srcId="{B255C18F-B0C9-4EAC-ADFC-2F1269DFD826}" destId="{1266F4E2-8CCA-4BB8-9BC2-B86290E14F0D}" srcOrd="3" destOrd="0" presId="urn:microsoft.com/office/officeart/2005/8/layout/radial1"/>
    <dgm:cxn modelId="{ED69182B-1707-4AB2-A0A6-72FD2A6E3784}" type="presParOf" srcId="{1266F4E2-8CCA-4BB8-9BC2-B86290E14F0D}" destId="{E070787B-1AA7-47C9-A65D-3B68EC9DF4AD}" srcOrd="0" destOrd="0" presId="urn:microsoft.com/office/officeart/2005/8/layout/radial1"/>
    <dgm:cxn modelId="{2A23B8C5-B7D4-4423-834E-FA9F687410D2}" type="presParOf" srcId="{B255C18F-B0C9-4EAC-ADFC-2F1269DFD826}" destId="{A5023B75-7690-4F44-84FD-8392F06C72CB}" srcOrd="4" destOrd="0" presId="urn:microsoft.com/office/officeart/2005/8/layout/radial1"/>
    <dgm:cxn modelId="{52FA6D67-3C2B-4C7D-B05B-C500ED53B7D8}" type="presParOf" srcId="{B255C18F-B0C9-4EAC-ADFC-2F1269DFD826}" destId="{977C0D90-E937-4300-9C4A-71345EA98AA0}" srcOrd="5" destOrd="0" presId="urn:microsoft.com/office/officeart/2005/8/layout/radial1"/>
    <dgm:cxn modelId="{219E214C-4BEA-45BE-BAFC-BB68CE097F99}" type="presParOf" srcId="{977C0D90-E937-4300-9C4A-71345EA98AA0}" destId="{26392E83-5CCD-4F3F-A104-75AED803C494}" srcOrd="0" destOrd="0" presId="urn:microsoft.com/office/officeart/2005/8/layout/radial1"/>
    <dgm:cxn modelId="{CB483CB1-5FDF-4D26-8B7D-F41505993C93}" type="presParOf" srcId="{B255C18F-B0C9-4EAC-ADFC-2F1269DFD826}" destId="{A33246CB-951A-4E16-BFDF-E2056046A362}" srcOrd="6" destOrd="0" presId="urn:microsoft.com/office/officeart/2005/8/layout/radial1"/>
    <dgm:cxn modelId="{07CA2089-0CFF-479E-BF7B-D61683832DB0}" type="presParOf" srcId="{B255C18F-B0C9-4EAC-ADFC-2F1269DFD826}" destId="{C717D8AE-E9AD-49ED-8E0D-B0906E0440BD}" srcOrd="7" destOrd="0" presId="urn:microsoft.com/office/officeart/2005/8/layout/radial1"/>
    <dgm:cxn modelId="{D53DA395-1376-4FFF-B6CF-F0BD7A6619C3}" type="presParOf" srcId="{C717D8AE-E9AD-49ED-8E0D-B0906E0440BD}" destId="{A4EB5D4B-5237-4B00-82A0-C1E9D60E475B}" srcOrd="0" destOrd="0" presId="urn:microsoft.com/office/officeart/2005/8/layout/radial1"/>
    <dgm:cxn modelId="{E86A43B8-2A50-483B-8EBD-E51DD5E17515}" type="presParOf" srcId="{B255C18F-B0C9-4EAC-ADFC-2F1269DFD826}" destId="{811C2C0A-3207-4F89-A33D-82883B673CFC}" srcOrd="8" destOrd="0" presId="urn:microsoft.com/office/officeart/2005/8/layout/radial1"/>
    <dgm:cxn modelId="{0FEE2219-7B5C-4430-BE8E-A496055C6493}" type="presParOf" srcId="{B255C18F-B0C9-4EAC-ADFC-2F1269DFD826}" destId="{ACBFDEC2-D6F8-45D4-9074-F4607722B8F3}" srcOrd="9" destOrd="0" presId="urn:microsoft.com/office/officeart/2005/8/layout/radial1"/>
    <dgm:cxn modelId="{20847088-E5B7-4BCA-9BFE-F11DB1180A4B}" type="presParOf" srcId="{ACBFDEC2-D6F8-45D4-9074-F4607722B8F3}" destId="{4B04FDE7-1B94-4AC9-A62F-F6B775D1A117}" srcOrd="0" destOrd="0" presId="urn:microsoft.com/office/officeart/2005/8/layout/radial1"/>
    <dgm:cxn modelId="{1B084F90-EFA2-4C12-9905-A6C30A34DD13}" type="presParOf" srcId="{B255C18F-B0C9-4EAC-ADFC-2F1269DFD826}" destId="{8EC84BFE-8B4B-4CAB-9464-E5F02A856386}" srcOrd="10" destOrd="0" presId="urn:microsoft.com/office/officeart/2005/8/layout/radial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B81A98-3527-4B58-8363-083D7DBDC4F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s-MX"/>
        </a:p>
      </dgm:t>
    </dgm:pt>
    <dgm:pt modelId="{0E09CA0B-C433-4CA4-A231-42A227B8D27C}">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CONCLUSIONES</a:t>
          </a:r>
          <a:endParaRPr lang="es-MX" sz="2000" b="1" dirty="0">
            <a:solidFill>
              <a:schemeClr val="tx1"/>
            </a:solidFill>
            <a:latin typeface="+mn-lt"/>
            <a:cs typeface="Times New Roman" pitchFamily="18" charset="0"/>
          </a:endParaRPr>
        </a:p>
      </dgm:t>
    </dgm:pt>
    <dgm:pt modelId="{ACB8817A-D645-4484-AAD0-5D11CEFD5419}" type="parTrans" cxnId="{9A4A4637-3278-4386-BC5E-E5B666E10BD0}">
      <dgm:prSet/>
      <dgm:spPr/>
      <dgm:t>
        <a:bodyPr/>
        <a:lstStyle/>
        <a:p>
          <a:endParaRPr lang="es-MX" sz="2000">
            <a:latin typeface="Times New Roman" pitchFamily="18" charset="0"/>
            <a:cs typeface="Times New Roman" pitchFamily="18" charset="0"/>
          </a:endParaRPr>
        </a:p>
      </dgm:t>
    </dgm:pt>
    <dgm:pt modelId="{DB9AC710-8539-480A-8DEF-B4FA7D01F074}" type="sibTrans" cxnId="{9A4A4637-3278-4386-BC5E-E5B666E10BD0}">
      <dgm:prSet/>
      <dgm:spPr/>
      <dgm:t>
        <a:bodyPr/>
        <a:lstStyle/>
        <a:p>
          <a:endParaRPr lang="es-MX" sz="2000">
            <a:latin typeface="Times New Roman" pitchFamily="18" charset="0"/>
            <a:cs typeface="Times New Roman" pitchFamily="18" charset="0"/>
          </a:endParaRPr>
        </a:p>
      </dgm:t>
    </dgm:pt>
    <dgm:pt modelId="{995CA4B0-DA9A-4D0B-8C0D-C9ABF66EE3B3}">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Diferencia entre los Barrios</a:t>
          </a:r>
          <a:endParaRPr lang="es-MX" sz="2000" b="1" dirty="0">
            <a:solidFill>
              <a:schemeClr val="tx1"/>
            </a:solidFill>
            <a:latin typeface="+mn-lt"/>
            <a:cs typeface="Times New Roman" pitchFamily="18" charset="0"/>
          </a:endParaRPr>
        </a:p>
      </dgm:t>
    </dgm:pt>
    <dgm:pt modelId="{4D8F69D7-BA62-44A0-B8F2-6E0E7CC3E010}" type="parTrans" cxnId="{CB3CFAAB-CE51-4C0E-8E41-406DC44ECA2F}">
      <dgm:prSet custT="1"/>
      <dgm:spPr/>
      <dgm:t>
        <a:bodyPr/>
        <a:lstStyle/>
        <a:p>
          <a:endParaRPr lang="es-MX" sz="2000">
            <a:latin typeface="Times New Roman" pitchFamily="18" charset="0"/>
            <a:cs typeface="Times New Roman" pitchFamily="18" charset="0"/>
          </a:endParaRPr>
        </a:p>
      </dgm:t>
    </dgm:pt>
    <dgm:pt modelId="{14D81683-2170-4038-9DAA-FFD8F2CA8463}" type="sibTrans" cxnId="{CB3CFAAB-CE51-4C0E-8E41-406DC44ECA2F}">
      <dgm:prSet/>
      <dgm:spPr/>
      <dgm:t>
        <a:bodyPr/>
        <a:lstStyle/>
        <a:p>
          <a:endParaRPr lang="es-MX" sz="2000">
            <a:latin typeface="Times New Roman" pitchFamily="18" charset="0"/>
            <a:cs typeface="Times New Roman" pitchFamily="18" charset="0"/>
          </a:endParaRPr>
        </a:p>
      </dgm:t>
    </dgm:pt>
    <dgm:pt modelId="{B68D457C-1626-4C26-893A-C143085AFBCA}">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Obstáculos</a:t>
          </a:r>
          <a:endParaRPr lang="es-MX" sz="2000" b="1" dirty="0">
            <a:solidFill>
              <a:schemeClr val="tx1"/>
            </a:solidFill>
            <a:latin typeface="+mn-lt"/>
            <a:cs typeface="Times New Roman" pitchFamily="18" charset="0"/>
          </a:endParaRPr>
        </a:p>
      </dgm:t>
    </dgm:pt>
    <dgm:pt modelId="{8EA51B03-D63D-4433-8449-FD80D7389288}" type="parTrans" cxnId="{36E11E41-A0E5-421B-86C6-043075558989}">
      <dgm:prSet custT="1"/>
      <dgm:spPr/>
      <dgm:t>
        <a:bodyPr/>
        <a:lstStyle/>
        <a:p>
          <a:endParaRPr lang="es-MX" sz="2000">
            <a:latin typeface="Times New Roman" pitchFamily="18" charset="0"/>
            <a:cs typeface="Times New Roman" pitchFamily="18" charset="0"/>
          </a:endParaRPr>
        </a:p>
      </dgm:t>
    </dgm:pt>
    <dgm:pt modelId="{1A53AAAA-7CD6-4C46-92B9-858D5A296F73}" type="sibTrans" cxnId="{36E11E41-A0E5-421B-86C6-043075558989}">
      <dgm:prSet/>
      <dgm:spPr/>
      <dgm:t>
        <a:bodyPr/>
        <a:lstStyle/>
        <a:p>
          <a:endParaRPr lang="es-MX" sz="2000">
            <a:latin typeface="Times New Roman" pitchFamily="18" charset="0"/>
            <a:cs typeface="Times New Roman" pitchFamily="18" charset="0"/>
          </a:endParaRPr>
        </a:p>
      </dgm:t>
    </dgm:pt>
    <dgm:pt modelId="{5F7B4175-2232-4932-826C-DAA9BDA2982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Niveles de participación</a:t>
          </a:r>
          <a:endParaRPr lang="es-MX" sz="2000" b="1" dirty="0">
            <a:solidFill>
              <a:schemeClr val="tx1"/>
            </a:solidFill>
            <a:latin typeface="+mn-lt"/>
            <a:cs typeface="Times New Roman" pitchFamily="18" charset="0"/>
          </a:endParaRPr>
        </a:p>
      </dgm:t>
    </dgm:pt>
    <dgm:pt modelId="{D0B0F243-DE21-4349-8424-585EF2B8B3D9}" type="parTrans" cxnId="{AFBE196D-8BEA-4949-ACC3-4F64DB64ADCC}">
      <dgm:prSet custT="1"/>
      <dgm:spPr/>
      <dgm:t>
        <a:bodyPr/>
        <a:lstStyle/>
        <a:p>
          <a:endParaRPr lang="es-MX" sz="2000">
            <a:latin typeface="Times New Roman" pitchFamily="18" charset="0"/>
            <a:cs typeface="Times New Roman" pitchFamily="18" charset="0"/>
          </a:endParaRPr>
        </a:p>
      </dgm:t>
    </dgm:pt>
    <dgm:pt modelId="{08200470-4A8F-47B0-82F1-FC25B3B6E7AF}" type="sibTrans" cxnId="{AFBE196D-8BEA-4949-ACC3-4F64DB64ADCC}">
      <dgm:prSet/>
      <dgm:spPr/>
      <dgm:t>
        <a:bodyPr/>
        <a:lstStyle/>
        <a:p>
          <a:endParaRPr lang="es-MX" sz="2000">
            <a:latin typeface="Times New Roman" pitchFamily="18" charset="0"/>
            <a:cs typeface="Times New Roman" pitchFamily="18" charset="0"/>
          </a:endParaRPr>
        </a:p>
      </dgm:t>
    </dgm:pt>
    <dgm:pt modelId="{3F0A8575-B303-46C9-826B-8812BD7B3D1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Conocer a los vecinos</a:t>
          </a:r>
          <a:endParaRPr lang="es-MX" sz="2000" b="1" dirty="0">
            <a:solidFill>
              <a:schemeClr val="tx1"/>
            </a:solidFill>
            <a:latin typeface="+mn-lt"/>
            <a:cs typeface="Times New Roman" pitchFamily="18" charset="0"/>
          </a:endParaRPr>
        </a:p>
      </dgm:t>
    </dgm:pt>
    <dgm:pt modelId="{0E67ED58-AD34-4A9F-AD23-C63D20EF9E74}" type="parTrans" cxnId="{694EAB59-95E0-4719-B450-BE25B8BC393B}">
      <dgm:prSet custT="1"/>
      <dgm:spPr/>
      <dgm:t>
        <a:bodyPr/>
        <a:lstStyle/>
        <a:p>
          <a:endParaRPr lang="es-MX" sz="2000">
            <a:latin typeface="Times New Roman" pitchFamily="18" charset="0"/>
            <a:cs typeface="Times New Roman" pitchFamily="18" charset="0"/>
          </a:endParaRPr>
        </a:p>
      </dgm:t>
    </dgm:pt>
    <dgm:pt modelId="{399088BC-25C3-4438-A882-4BB0B9F84187}" type="sibTrans" cxnId="{694EAB59-95E0-4719-B450-BE25B8BC393B}">
      <dgm:prSet/>
      <dgm:spPr/>
      <dgm:t>
        <a:bodyPr/>
        <a:lstStyle/>
        <a:p>
          <a:endParaRPr lang="es-MX" sz="2000">
            <a:latin typeface="Times New Roman" pitchFamily="18" charset="0"/>
            <a:cs typeface="Times New Roman" pitchFamily="18" charset="0"/>
          </a:endParaRPr>
        </a:p>
      </dgm:t>
    </dgm:pt>
    <dgm:pt modelId="{287AFD18-AC6D-4464-A1FD-4821D8DFE257}">
      <dgm:prSet custT="1"/>
      <dgm:spPr>
        <a:solidFill>
          <a:schemeClr val="accent1"/>
        </a:solidFill>
        <a:ln>
          <a:solidFill>
            <a:schemeClr val="accent1">
              <a:lumMod val="50000"/>
            </a:schemeClr>
          </a:solidFill>
        </a:ln>
      </dgm:spPr>
      <dgm:t>
        <a:bodyPr/>
        <a:lstStyle/>
        <a:p>
          <a:r>
            <a:rPr lang="es-MX" sz="2000" b="1" dirty="0" smtClean="0">
              <a:solidFill>
                <a:schemeClr val="bg1"/>
              </a:solidFill>
              <a:latin typeface="+mn-lt"/>
              <a:cs typeface="Times New Roman" pitchFamily="18" charset="0"/>
            </a:rPr>
            <a:t>PGO y PGS</a:t>
          </a:r>
          <a:endParaRPr lang="es-MX" sz="2000" b="1" dirty="0">
            <a:solidFill>
              <a:schemeClr val="bg1"/>
            </a:solidFill>
            <a:latin typeface="+mn-lt"/>
            <a:cs typeface="Times New Roman" pitchFamily="18" charset="0"/>
          </a:endParaRPr>
        </a:p>
      </dgm:t>
    </dgm:pt>
    <dgm:pt modelId="{1F54DB71-81D2-4ADB-BA61-C1D820374D02}" type="parTrans" cxnId="{32DDB23F-F73A-418C-A7DE-6DFB1BCEEC79}">
      <dgm:prSet/>
      <dgm:spPr/>
      <dgm:t>
        <a:bodyPr/>
        <a:lstStyle/>
        <a:p>
          <a:endParaRPr lang="es-MX"/>
        </a:p>
      </dgm:t>
    </dgm:pt>
    <dgm:pt modelId="{B9EA3856-2303-4692-837F-9151C45DB621}" type="sibTrans" cxnId="{32DDB23F-F73A-418C-A7DE-6DFB1BCEEC79}">
      <dgm:prSet/>
      <dgm:spPr/>
      <dgm:t>
        <a:bodyPr/>
        <a:lstStyle/>
        <a:p>
          <a:endParaRPr lang="es-MX"/>
        </a:p>
      </dgm:t>
    </dgm:pt>
    <dgm:pt modelId="{B255C18F-B0C9-4EAC-ADFC-2F1269DFD826}" type="pres">
      <dgm:prSet presAssocID="{74B81A98-3527-4B58-8363-083D7DBDC4F4}" presName="cycle" presStyleCnt="0">
        <dgm:presLayoutVars>
          <dgm:chMax val="1"/>
          <dgm:dir/>
          <dgm:animLvl val="ctr"/>
          <dgm:resizeHandles val="exact"/>
        </dgm:presLayoutVars>
      </dgm:prSet>
      <dgm:spPr/>
      <dgm:t>
        <a:bodyPr/>
        <a:lstStyle/>
        <a:p>
          <a:endParaRPr lang="es-MX"/>
        </a:p>
      </dgm:t>
    </dgm:pt>
    <dgm:pt modelId="{265F3EC5-28DA-48E4-86F2-166807DE26C5}" type="pres">
      <dgm:prSet presAssocID="{0E09CA0B-C433-4CA4-A231-42A227B8D27C}" presName="centerShape" presStyleLbl="node0" presStyleIdx="0" presStyleCnt="1" custAng="0" custScaleX="166103" custScaleY="110432" custLinFactNeighborX="-263" custLinFactNeighborY="-5760"/>
      <dgm:spPr/>
      <dgm:t>
        <a:bodyPr/>
        <a:lstStyle/>
        <a:p>
          <a:endParaRPr lang="es-MX"/>
        </a:p>
      </dgm:t>
    </dgm:pt>
    <dgm:pt modelId="{9F9F4600-0EE3-432F-89AF-5C0D7D35E64C}" type="pres">
      <dgm:prSet presAssocID="{4D8F69D7-BA62-44A0-B8F2-6E0E7CC3E010}" presName="Name9" presStyleLbl="parChTrans1D2" presStyleIdx="0" presStyleCnt="5"/>
      <dgm:spPr/>
      <dgm:t>
        <a:bodyPr/>
        <a:lstStyle/>
        <a:p>
          <a:endParaRPr lang="es-MX"/>
        </a:p>
      </dgm:t>
    </dgm:pt>
    <dgm:pt modelId="{28715027-43DC-452D-B8FA-95F2FB918D63}" type="pres">
      <dgm:prSet presAssocID="{4D8F69D7-BA62-44A0-B8F2-6E0E7CC3E010}" presName="connTx" presStyleLbl="parChTrans1D2" presStyleIdx="0" presStyleCnt="5"/>
      <dgm:spPr/>
      <dgm:t>
        <a:bodyPr/>
        <a:lstStyle/>
        <a:p>
          <a:endParaRPr lang="es-MX"/>
        </a:p>
      </dgm:t>
    </dgm:pt>
    <dgm:pt modelId="{BDA96E2A-071F-4E75-9168-28DBA26F878F}" type="pres">
      <dgm:prSet presAssocID="{995CA4B0-DA9A-4D0B-8C0D-C9ABF66EE3B3}" presName="node" presStyleLbl="node1" presStyleIdx="0" presStyleCnt="5" custAng="0" custScaleX="134883" custScaleY="94314" custRadScaleRad="125426" custRadScaleInc="-107829">
        <dgm:presLayoutVars>
          <dgm:bulletEnabled val="1"/>
        </dgm:presLayoutVars>
      </dgm:prSet>
      <dgm:spPr/>
      <dgm:t>
        <a:bodyPr/>
        <a:lstStyle/>
        <a:p>
          <a:endParaRPr lang="es-MX"/>
        </a:p>
      </dgm:t>
    </dgm:pt>
    <dgm:pt modelId="{1266F4E2-8CCA-4BB8-9BC2-B86290E14F0D}" type="pres">
      <dgm:prSet presAssocID="{8EA51B03-D63D-4433-8449-FD80D7389288}" presName="Name9" presStyleLbl="parChTrans1D2" presStyleIdx="1" presStyleCnt="5"/>
      <dgm:spPr/>
      <dgm:t>
        <a:bodyPr/>
        <a:lstStyle/>
        <a:p>
          <a:endParaRPr lang="es-MX"/>
        </a:p>
      </dgm:t>
    </dgm:pt>
    <dgm:pt modelId="{E070787B-1AA7-47C9-A65D-3B68EC9DF4AD}" type="pres">
      <dgm:prSet presAssocID="{8EA51B03-D63D-4433-8449-FD80D7389288}" presName="connTx" presStyleLbl="parChTrans1D2" presStyleIdx="1" presStyleCnt="5"/>
      <dgm:spPr/>
      <dgm:t>
        <a:bodyPr/>
        <a:lstStyle/>
        <a:p>
          <a:endParaRPr lang="es-MX"/>
        </a:p>
      </dgm:t>
    </dgm:pt>
    <dgm:pt modelId="{A5023B75-7690-4F44-84FD-8392F06C72CB}" type="pres">
      <dgm:prSet presAssocID="{B68D457C-1626-4C26-893A-C143085AFBCA}" presName="node" presStyleLbl="node1" presStyleIdx="1" presStyleCnt="5" custAng="0" custScaleX="135207" custScaleY="86631" custRadScaleRad="140187" custRadScaleInc="-71934">
        <dgm:presLayoutVars>
          <dgm:bulletEnabled val="1"/>
        </dgm:presLayoutVars>
      </dgm:prSet>
      <dgm:spPr/>
      <dgm:t>
        <a:bodyPr/>
        <a:lstStyle/>
        <a:p>
          <a:endParaRPr lang="es-MX"/>
        </a:p>
      </dgm:t>
    </dgm:pt>
    <dgm:pt modelId="{977C0D90-E937-4300-9C4A-71345EA98AA0}" type="pres">
      <dgm:prSet presAssocID="{D0B0F243-DE21-4349-8424-585EF2B8B3D9}" presName="Name9" presStyleLbl="parChTrans1D2" presStyleIdx="2" presStyleCnt="5"/>
      <dgm:spPr/>
      <dgm:t>
        <a:bodyPr/>
        <a:lstStyle/>
        <a:p>
          <a:endParaRPr lang="es-MX"/>
        </a:p>
      </dgm:t>
    </dgm:pt>
    <dgm:pt modelId="{26392E83-5CCD-4F3F-A104-75AED803C494}" type="pres">
      <dgm:prSet presAssocID="{D0B0F243-DE21-4349-8424-585EF2B8B3D9}" presName="connTx" presStyleLbl="parChTrans1D2" presStyleIdx="2" presStyleCnt="5"/>
      <dgm:spPr/>
      <dgm:t>
        <a:bodyPr/>
        <a:lstStyle/>
        <a:p>
          <a:endParaRPr lang="es-MX"/>
        </a:p>
      </dgm:t>
    </dgm:pt>
    <dgm:pt modelId="{A33246CB-951A-4E16-BFDF-E2056046A362}" type="pres">
      <dgm:prSet presAssocID="{5F7B4175-2232-4932-826C-DAA9BDA29827}" presName="node" presStyleLbl="node1" presStyleIdx="2" presStyleCnt="5" custAng="0" custScaleX="131191" custScaleY="85319" custRadScaleRad="153042" custRadScaleInc="-146700">
        <dgm:presLayoutVars>
          <dgm:bulletEnabled val="1"/>
        </dgm:presLayoutVars>
      </dgm:prSet>
      <dgm:spPr/>
      <dgm:t>
        <a:bodyPr/>
        <a:lstStyle/>
        <a:p>
          <a:endParaRPr lang="es-MX"/>
        </a:p>
      </dgm:t>
    </dgm:pt>
    <dgm:pt modelId="{C717D8AE-E9AD-49ED-8E0D-B0906E0440BD}" type="pres">
      <dgm:prSet presAssocID="{0E67ED58-AD34-4A9F-AD23-C63D20EF9E74}" presName="Name9" presStyleLbl="parChTrans1D2" presStyleIdx="3" presStyleCnt="5"/>
      <dgm:spPr/>
      <dgm:t>
        <a:bodyPr/>
        <a:lstStyle/>
        <a:p>
          <a:endParaRPr lang="es-MX"/>
        </a:p>
      </dgm:t>
    </dgm:pt>
    <dgm:pt modelId="{A4EB5D4B-5237-4B00-82A0-C1E9D60E475B}" type="pres">
      <dgm:prSet presAssocID="{0E67ED58-AD34-4A9F-AD23-C63D20EF9E74}" presName="connTx" presStyleLbl="parChTrans1D2" presStyleIdx="3" presStyleCnt="5"/>
      <dgm:spPr/>
      <dgm:t>
        <a:bodyPr/>
        <a:lstStyle/>
        <a:p>
          <a:endParaRPr lang="es-MX"/>
        </a:p>
      </dgm:t>
    </dgm:pt>
    <dgm:pt modelId="{811C2C0A-3207-4F89-A33D-82883B673CFC}" type="pres">
      <dgm:prSet presAssocID="{3F0A8575-B303-46C9-826B-8812BD7B3D17}" presName="node" presStyleLbl="node1" presStyleIdx="3" presStyleCnt="5" custAng="0" custScaleX="132813" custScaleY="96419" custRadScaleRad="145921" custRadScaleInc="138078">
        <dgm:presLayoutVars>
          <dgm:bulletEnabled val="1"/>
        </dgm:presLayoutVars>
      </dgm:prSet>
      <dgm:spPr/>
      <dgm:t>
        <a:bodyPr/>
        <a:lstStyle/>
        <a:p>
          <a:endParaRPr lang="es-MX"/>
        </a:p>
      </dgm:t>
    </dgm:pt>
    <dgm:pt modelId="{ACBFDEC2-D6F8-45D4-9074-F4607722B8F3}" type="pres">
      <dgm:prSet presAssocID="{1F54DB71-81D2-4ADB-BA61-C1D820374D02}" presName="Name9" presStyleLbl="parChTrans1D2" presStyleIdx="4" presStyleCnt="5"/>
      <dgm:spPr/>
      <dgm:t>
        <a:bodyPr/>
        <a:lstStyle/>
        <a:p>
          <a:endParaRPr lang="es-MX"/>
        </a:p>
      </dgm:t>
    </dgm:pt>
    <dgm:pt modelId="{4B04FDE7-1B94-4AC9-A62F-F6B775D1A117}" type="pres">
      <dgm:prSet presAssocID="{1F54DB71-81D2-4ADB-BA61-C1D820374D02}" presName="connTx" presStyleLbl="parChTrans1D2" presStyleIdx="4" presStyleCnt="5"/>
      <dgm:spPr/>
      <dgm:t>
        <a:bodyPr/>
        <a:lstStyle/>
        <a:p>
          <a:endParaRPr lang="es-MX"/>
        </a:p>
      </dgm:t>
    </dgm:pt>
    <dgm:pt modelId="{8EC84BFE-8B4B-4CAB-9464-E5F02A856386}" type="pres">
      <dgm:prSet presAssocID="{287AFD18-AC6D-4464-A1FD-4821D8DFE257}" presName="node" presStyleLbl="node1" presStyleIdx="4" presStyleCnt="5" custScaleX="135446" custScaleY="80923" custRadScaleRad="85953" custRadScaleInc="-303223">
        <dgm:presLayoutVars>
          <dgm:bulletEnabled val="1"/>
        </dgm:presLayoutVars>
      </dgm:prSet>
      <dgm:spPr/>
      <dgm:t>
        <a:bodyPr/>
        <a:lstStyle/>
        <a:p>
          <a:endParaRPr lang="es-MX"/>
        </a:p>
      </dgm:t>
    </dgm:pt>
  </dgm:ptLst>
  <dgm:cxnLst>
    <dgm:cxn modelId="{9A4A4637-3278-4386-BC5E-E5B666E10BD0}" srcId="{74B81A98-3527-4B58-8363-083D7DBDC4F4}" destId="{0E09CA0B-C433-4CA4-A231-42A227B8D27C}" srcOrd="0" destOrd="0" parTransId="{ACB8817A-D645-4484-AAD0-5D11CEFD5419}" sibTransId="{DB9AC710-8539-480A-8DEF-B4FA7D01F074}"/>
    <dgm:cxn modelId="{A4C9FDD1-BF41-4F6B-8DA5-1F218BABCE7D}" type="presOf" srcId="{0E09CA0B-C433-4CA4-A231-42A227B8D27C}" destId="{265F3EC5-28DA-48E4-86F2-166807DE26C5}" srcOrd="0" destOrd="0" presId="urn:microsoft.com/office/officeart/2005/8/layout/radial1"/>
    <dgm:cxn modelId="{694EAB59-95E0-4719-B450-BE25B8BC393B}" srcId="{0E09CA0B-C433-4CA4-A231-42A227B8D27C}" destId="{3F0A8575-B303-46C9-826B-8812BD7B3D17}" srcOrd="3" destOrd="0" parTransId="{0E67ED58-AD34-4A9F-AD23-C63D20EF9E74}" sibTransId="{399088BC-25C3-4438-A882-4BB0B9F84187}"/>
    <dgm:cxn modelId="{44C1F24B-93F8-435D-9B04-56DCA48643E3}" type="presOf" srcId="{8EA51B03-D63D-4433-8449-FD80D7389288}" destId="{E070787B-1AA7-47C9-A65D-3B68EC9DF4AD}" srcOrd="1" destOrd="0" presId="urn:microsoft.com/office/officeart/2005/8/layout/radial1"/>
    <dgm:cxn modelId="{FCF52F49-7533-4B58-BB90-574F095420C6}" type="presOf" srcId="{D0B0F243-DE21-4349-8424-585EF2B8B3D9}" destId="{977C0D90-E937-4300-9C4A-71345EA98AA0}" srcOrd="0" destOrd="0" presId="urn:microsoft.com/office/officeart/2005/8/layout/radial1"/>
    <dgm:cxn modelId="{0FC65026-E8F0-4DB3-A811-EBA52A0A193D}" type="presOf" srcId="{5F7B4175-2232-4932-826C-DAA9BDA29827}" destId="{A33246CB-951A-4E16-BFDF-E2056046A362}" srcOrd="0" destOrd="0" presId="urn:microsoft.com/office/officeart/2005/8/layout/radial1"/>
    <dgm:cxn modelId="{37EF86AD-C5F5-453A-A5B0-C2AA3CEC5EF4}" type="presOf" srcId="{3F0A8575-B303-46C9-826B-8812BD7B3D17}" destId="{811C2C0A-3207-4F89-A33D-82883B673CFC}" srcOrd="0" destOrd="0" presId="urn:microsoft.com/office/officeart/2005/8/layout/radial1"/>
    <dgm:cxn modelId="{D506423C-8958-407E-AC22-C8B89628BAE4}" type="presOf" srcId="{D0B0F243-DE21-4349-8424-585EF2B8B3D9}" destId="{26392E83-5CCD-4F3F-A104-75AED803C494}" srcOrd="1" destOrd="0" presId="urn:microsoft.com/office/officeart/2005/8/layout/radial1"/>
    <dgm:cxn modelId="{1FA0E4E0-431D-48A7-89CA-4EF1C0A233B1}" type="presOf" srcId="{0E67ED58-AD34-4A9F-AD23-C63D20EF9E74}" destId="{A4EB5D4B-5237-4B00-82A0-C1E9D60E475B}" srcOrd="1" destOrd="0" presId="urn:microsoft.com/office/officeart/2005/8/layout/radial1"/>
    <dgm:cxn modelId="{0E50F341-8516-4851-B6C1-5C1CCF51F9E4}" type="presOf" srcId="{287AFD18-AC6D-4464-A1FD-4821D8DFE257}" destId="{8EC84BFE-8B4B-4CAB-9464-E5F02A856386}" srcOrd="0" destOrd="0" presId="urn:microsoft.com/office/officeart/2005/8/layout/radial1"/>
    <dgm:cxn modelId="{30B59808-4ECF-4AD1-9DB1-62338DBA0DF6}" type="presOf" srcId="{1F54DB71-81D2-4ADB-BA61-C1D820374D02}" destId="{4B04FDE7-1B94-4AC9-A62F-F6B775D1A117}" srcOrd="1" destOrd="0" presId="urn:microsoft.com/office/officeart/2005/8/layout/radial1"/>
    <dgm:cxn modelId="{AFBE196D-8BEA-4949-ACC3-4F64DB64ADCC}" srcId="{0E09CA0B-C433-4CA4-A231-42A227B8D27C}" destId="{5F7B4175-2232-4932-826C-DAA9BDA29827}" srcOrd="2" destOrd="0" parTransId="{D0B0F243-DE21-4349-8424-585EF2B8B3D9}" sibTransId="{08200470-4A8F-47B0-82F1-FC25B3B6E7AF}"/>
    <dgm:cxn modelId="{32DDB23F-F73A-418C-A7DE-6DFB1BCEEC79}" srcId="{0E09CA0B-C433-4CA4-A231-42A227B8D27C}" destId="{287AFD18-AC6D-4464-A1FD-4821D8DFE257}" srcOrd="4" destOrd="0" parTransId="{1F54DB71-81D2-4ADB-BA61-C1D820374D02}" sibTransId="{B9EA3856-2303-4692-837F-9151C45DB621}"/>
    <dgm:cxn modelId="{357779CF-B76E-4B21-B9AD-A956FC6D2FAB}" type="presOf" srcId="{995CA4B0-DA9A-4D0B-8C0D-C9ABF66EE3B3}" destId="{BDA96E2A-071F-4E75-9168-28DBA26F878F}" srcOrd="0" destOrd="0" presId="urn:microsoft.com/office/officeart/2005/8/layout/radial1"/>
    <dgm:cxn modelId="{51E75B3D-2408-481B-AEE1-B250D7BCE130}" type="presOf" srcId="{B68D457C-1626-4C26-893A-C143085AFBCA}" destId="{A5023B75-7690-4F44-84FD-8392F06C72CB}" srcOrd="0" destOrd="0" presId="urn:microsoft.com/office/officeart/2005/8/layout/radial1"/>
    <dgm:cxn modelId="{CB3CFAAB-CE51-4C0E-8E41-406DC44ECA2F}" srcId="{0E09CA0B-C433-4CA4-A231-42A227B8D27C}" destId="{995CA4B0-DA9A-4D0B-8C0D-C9ABF66EE3B3}" srcOrd="0" destOrd="0" parTransId="{4D8F69D7-BA62-44A0-B8F2-6E0E7CC3E010}" sibTransId="{14D81683-2170-4038-9DAA-FFD8F2CA8463}"/>
    <dgm:cxn modelId="{47B3B67C-2C5B-4E63-93AD-F1081075BAB8}" type="presOf" srcId="{8EA51B03-D63D-4433-8449-FD80D7389288}" destId="{1266F4E2-8CCA-4BB8-9BC2-B86290E14F0D}" srcOrd="0" destOrd="0" presId="urn:microsoft.com/office/officeart/2005/8/layout/radial1"/>
    <dgm:cxn modelId="{BA96728E-C8D3-4930-BD85-7102A2A641BD}" type="presOf" srcId="{0E67ED58-AD34-4A9F-AD23-C63D20EF9E74}" destId="{C717D8AE-E9AD-49ED-8E0D-B0906E0440BD}" srcOrd="0" destOrd="0" presId="urn:microsoft.com/office/officeart/2005/8/layout/radial1"/>
    <dgm:cxn modelId="{36E11E41-A0E5-421B-86C6-043075558989}" srcId="{0E09CA0B-C433-4CA4-A231-42A227B8D27C}" destId="{B68D457C-1626-4C26-893A-C143085AFBCA}" srcOrd="1" destOrd="0" parTransId="{8EA51B03-D63D-4433-8449-FD80D7389288}" sibTransId="{1A53AAAA-7CD6-4C46-92B9-858D5A296F73}"/>
    <dgm:cxn modelId="{5F7F43E5-D449-4029-ADDD-9D0F0F8D7344}" type="presOf" srcId="{1F54DB71-81D2-4ADB-BA61-C1D820374D02}" destId="{ACBFDEC2-D6F8-45D4-9074-F4607722B8F3}" srcOrd="0" destOrd="0" presId="urn:microsoft.com/office/officeart/2005/8/layout/radial1"/>
    <dgm:cxn modelId="{CB5E20B8-1114-40CB-A67D-D2ACE7A53488}" type="presOf" srcId="{74B81A98-3527-4B58-8363-083D7DBDC4F4}" destId="{B255C18F-B0C9-4EAC-ADFC-2F1269DFD826}" srcOrd="0" destOrd="0" presId="urn:microsoft.com/office/officeart/2005/8/layout/radial1"/>
    <dgm:cxn modelId="{24839E48-E277-4BE6-8BD7-142A55F87793}" type="presOf" srcId="{4D8F69D7-BA62-44A0-B8F2-6E0E7CC3E010}" destId="{9F9F4600-0EE3-432F-89AF-5C0D7D35E64C}" srcOrd="0" destOrd="0" presId="urn:microsoft.com/office/officeart/2005/8/layout/radial1"/>
    <dgm:cxn modelId="{09B8871D-0749-430B-9BB9-8A4B3DF03E74}" type="presOf" srcId="{4D8F69D7-BA62-44A0-B8F2-6E0E7CC3E010}" destId="{28715027-43DC-452D-B8FA-95F2FB918D63}" srcOrd="1" destOrd="0" presId="urn:microsoft.com/office/officeart/2005/8/layout/radial1"/>
    <dgm:cxn modelId="{2CEE2AB0-64C8-418E-85BB-6D9F0D30408B}" type="presParOf" srcId="{B255C18F-B0C9-4EAC-ADFC-2F1269DFD826}" destId="{265F3EC5-28DA-48E4-86F2-166807DE26C5}" srcOrd="0" destOrd="0" presId="urn:microsoft.com/office/officeart/2005/8/layout/radial1"/>
    <dgm:cxn modelId="{79BADF64-7DBF-4478-8F67-14521DB3850A}" type="presParOf" srcId="{B255C18F-B0C9-4EAC-ADFC-2F1269DFD826}" destId="{9F9F4600-0EE3-432F-89AF-5C0D7D35E64C}" srcOrd="1" destOrd="0" presId="urn:microsoft.com/office/officeart/2005/8/layout/radial1"/>
    <dgm:cxn modelId="{DF897C70-6511-4188-A964-5B7F2AE07DE3}" type="presParOf" srcId="{9F9F4600-0EE3-432F-89AF-5C0D7D35E64C}" destId="{28715027-43DC-452D-B8FA-95F2FB918D63}" srcOrd="0" destOrd="0" presId="urn:microsoft.com/office/officeart/2005/8/layout/radial1"/>
    <dgm:cxn modelId="{6B6747C6-8523-4BC4-BFF5-A9697F440DB5}" type="presParOf" srcId="{B255C18F-B0C9-4EAC-ADFC-2F1269DFD826}" destId="{BDA96E2A-071F-4E75-9168-28DBA26F878F}" srcOrd="2" destOrd="0" presId="urn:microsoft.com/office/officeart/2005/8/layout/radial1"/>
    <dgm:cxn modelId="{3FBF75B5-0C79-4A57-AA2C-FFA8D5E24D6A}" type="presParOf" srcId="{B255C18F-B0C9-4EAC-ADFC-2F1269DFD826}" destId="{1266F4E2-8CCA-4BB8-9BC2-B86290E14F0D}" srcOrd="3" destOrd="0" presId="urn:microsoft.com/office/officeart/2005/8/layout/radial1"/>
    <dgm:cxn modelId="{07BAC632-F662-494E-A98D-53E0FA2AFB20}" type="presParOf" srcId="{1266F4E2-8CCA-4BB8-9BC2-B86290E14F0D}" destId="{E070787B-1AA7-47C9-A65D-3B68EC9DF4AD}" srcOrd="0" destOrd="0" presId="urn:microsoft.com/office/officeart/2005/8/layout/radial1"/>
    <dgm:cxn modelId="{DF479D3A-BDC4-4DE4-9620-4482A1C06790}" type="presParOf" srcId="{B255C18F-B0C9-4EAC-ADFC-2F1269DFD826}" destId="{A5023B75-7690-4F44-84FD-8392F06C72CB}" srcOrd="4" destOrd="0" presId="urn:microsoft.com/office/officeart/2005/8/layout/radial1"/>
    <dgm:cxn modelId="{85A7CF7F-0E3E-4493-9802-61B2D1D8CC58}" type="presParOf" srcId="{B255C18F-B0C9-4EAC-ADFC-2F1269DFD826}" destId="{977C0D90-E937-4300-9C4A-71345EA98AA0}" srcOrd="5" destOrd="0" presId="urn:microsoft.com/office/officeart/2005/8/layout/radial1"/>
    <dgm:cxn modelId="{67A28290-0373-4949-98A4-31CAA7EDAE57}" type="presParOf" srcId="{977C0D90-E937-4300-9C4A-71345EA98AA0}" destId="{26392E83-5CCD-4F3F-A104-75AED803C494}" srcOrd="0" destOrd="0" presId="urn:microsoft.com/office/officeart/2005/8/layout/radial1"/>
    <dgm:cxn modelId="{AB83AD6A-4FC0-4F59-AA50-8FF3BB9CDC92}" type="presParOf" srcId="{B255C18F-B0C9-4EAC-ADFC-2F1269DFD826}" destId="{A33246CB-951A-4E16-BFDF-E2056046A362}" srcOrd="6" destOrd="0" presId="urn:microsoft.com/office/officeart/2005/8/layout/radial1"/>
    <dgm:cxn modelId="{45E7154D-F9B7-4E46-BBE4-41ED54B5D0A1}" type="presParOf" srcId="{B255C18F-B0C9-4EAC-ADFC-2F1269DFD826}" destId="{C717D8AE-E9AD-49ED-8E0D-B0906E0440BD}" srcOrd="7" destOrd="0" presId="urn:microsoft.com/office/officeart/2005/8/layout/radial1"/>
    <dgm:cxn modelId="{1F8A6BFE-5CF9-45D0-9C09-D21DE4B131D3}" type="presParOf" srcId="{C717D8AE-E9AD-49ED-8E0D-B0906E0440BD}" destId="{A4EB5D4B-5237-4B00-82A0-C1E9D60E475B}" srcOrd="0" destOrd="0" presId="urn:microsoft.com/office/officeart/2005/8/layout/radial1"/>
    <dgm:cxn modelId="{D1E3A2B0-E23A-4BDE-9FBC-643107EBEDF0}" type="presParOf" srcId="{B255C18F-B0C9-4EAC-ADFC-2F1269DFD826}" destId="{811C2C0A-3207-4F89-A33D-82883B673CFC}" srcOrd="8" destOrd="0" presId="urn:microsoft.com/office/officeart/2005/8/layout/radial1"/>
    <dgm:cxn modelId="{7C638573-2CE7-418F-8706-E38EA346E950}" type="presParOf" srcId="{B255C18F-B0C9-4EAC-ADFC-2F1269DFD826}" destId="{ACBFDEC2-D6F8-45D4-9074-F4607722B8F3}" srcOrd="9" destOrd="0" presId="urn:microsoft.com/office/officeart/2005/8/layout/radial1"/>
    <dgm:cxn modelId="{03ECC39C-72E9-46B6-9FB2-E5ABBFC6E79A}" type="presParOf" srcId="{ACBFDEC2-D6F8-45D4-9074-F4607722B8F3}" destId="{4B04FDE7-1B94-4AC9-A62F-F6B775D1A117}" srcOrd="0" destOrd="0" presId="urn:microsoft.com/office/officeart/2005/8/layout/radial1"/>
    <dgm:cxn modelId="{10B5514E-C774-4D26-B68A-5139E7C65684}" type="presParOf" srcId="{B255C18F-B0C9-4EAC-ADFC-2F1269DFD826}" destId="{8EC84BFE-8B4B-4CAB-9464-E5F02A856386}" srcOrd="10" destOrd="0" presId="urn:microsoft.com/office/officeart/2005/8/layout/radial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B81A98-3527-4B58-8363-083D7DBDC4F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s-MX"/>
        </a:p>
      </dgm:t>
    </dgm:pt>
    <dgm:pt modelId="{0E09CA0B-C433-4CA4-A231-42A227B8D27C}">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CONCLUSIONES</a:t>
          </a:r>
          <a:endParaRPr lang="es-MX" sz="2000" b="1" dirty="0">
            <a:solidFill>
              <a:schemeClr val="tx1"/>
            </a:solidFill>
            <a:latin typeface="+mn-lt"/>
            <a:cs typeface="Times New Roman" pitchFamily="18" charset="0"/>
          </a:endParaRPr>
        </a:p>
      </dgm:t>
    </dgm:pt>
    <dgm:pt modelId="{ACB8817A-D645-4484-AAD0-5D11CEFD5419}" type="parTrans" cxnId="{9A4A4637-3278-4386-BC5E-E5B666E10BD0}">
      <dgm:prSet/>
      <dgm:spPr/>
      <dgm:t>
        <a:bodyPr/>
        <a:lstStyle/>
        <a:p>
          <a:endParaRPr lang="es-MX" sz="2000">
            <a:latin typeface="Times New Roman" pitchFamily="18" charset="0"/>
            <a:cs typeface="Times New Roman" pitchFamily="18" charset="0"/>
          </a:endParaRPr>
        </a:p>
      </dgm:t>
    </dgm:pt>
    <dgm:pt modelId="{DB9AC710-8539-480A-8DEF-B4FA7D01F074}" type="sibTrans" cxnId="{9A4A4637-3278-4386-BC5E-E5B666E10BD0}">
      <dgm:prSet/>
      <dgm:spPr/>
      <dgm:t>
        <a:bodyPr/>
        <a:lstStyle/>
        <a:p>
          <a:endParaRPr lang="es-MX" sz="2000">
            <a:latin typeface="Times New Roman" pitchFamily="18" charset="0"/>
            <a:cs typeface="Times New Roman" pitchFamily="18" charset="0"/>
          </a:endParaRPr>
        </a:p>
      </dgm:t>
    </dgm:pt>
    <dgm:pt modelId="{995CA4B0-DA9A-4D0B-8C0D-C9ABF66EE3B3}">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Diferencia entre los Barrios</a:t>
          </a:r>
          <a:endParaRPr lang="es-MX" sz="2000" b="1" dirty="0">
            <a:solidFill>
              <a:schemeClr val="tx1"/>
            </a:solidFill>
            <a:latin typeface="+mn-lt"/>
            <a:cs typeface="Times New Roman" pitchFamily="18" charset="0"/>
          </a:endParaRPr>
        </a:p>
      </dgm:t>
    </dgm:pt>
    <dgm:pt modelId="{4D8F69D7-BA62-44A0-B8F2-6E0E7CC3E010}" type="parTrans" cxnId="{CB3CFAAB-CE51-4C0E-8E41-406DC44ECA2F}">
      <dgm:prSet custT="1"/>
      <dgm:spPr/>
      <dgm:t>
        <a:bodyPr/>
        <a:lstStyle/>
        <a:p>
          <a:endParaRPr lang="es-MX" sz="2000">
            <a:latin typeface="Times New Roman" pitchFamily="18" charset="0"/>
            <a:cs typeface="Times New Roman" pitchFamily="18" charset="0"/>
          </a:endParaRPr>
        </a:p>
      </dgm:t>
    </dgm:pt>
    <dgm:pt modelId="{14D81683-2170-4038-9DAA-FFD8F2CA8463}" type="sibTrans" cxnId="{CB3CFAAB-CE51-4C0E-8E41-406DC44ECA2F}">
      <dgm:prSet/>
      <dgm:spPr/>
      <dgm:t>
        <a:bodyPr/>
        <a:lstStyle/>
        <a:p>
          <a:endParaRPr lang="es-MX" sz="2000">
            <a:latin typeface="Times New Roman" pitchFamily="18" charset="0"/>
            <a:cs typeface="Times New Roman" pitchFamily="18" charset="0"/>
          </a:endParaRPr>
        </a:p>
      </dgm:t>
    </dgm:pt>
    <dgm:pt modelId="{B68D457C-1626-4C26-893A-C143085AFBCA}">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Obstáculos</a:t>
          </a:r>
          <a:endParaRPr lang="es-MX" sz="2000" b="1" dirty="0">
            <a:solidFill>
              <a:schemeClr val="tx1"/>
            </a:solidFill>
            <a:latin typeface="+mn-lt"/>
            <a:cs typeface="Times New Roman" pitchFamily="18" charset="0"/>
          </a:endParaRPr>
        </a:p>
      </dgm:t>
    </dgm:pt>
    <dgm:pt modelId="{8EA51B03-D63D-4433-8449-FD80D7389288}" type="parTrans" cxnId="{36E11E41-A0E5-421B-86C6-043075558989}">
      <dgm:prSet custT="1"/>
      <dgm:spPr/>
      <dgm:t>
        <a:bodyPr/>
        <a:lstStyle/>
        <a:p>
          <a:endParaRPr lang="es-MX" sz="2000">
            <a:latin typeface="Times New Roman" pitchFamily="18" charset="0"/>
            <a:cs typeface="Times New Roman" pitchFamily="18" charset="0"/>
          </a:endParaRPr>
        </a:p>
      </dgm:t>
    </dgm:pt>
    <dgm:pt modelId="{1A53AAAA-7CD6-4C46-92B9-858D5A296F73}" type="sibTrans" cxnId="{36E11E41-A0E5-421B-86C6-043075558989}">
      <dgm:prSet/>
      <dgm:spPr/>
      <dgm:t>
        <a:bodyPr/>
        <a:lstStyle/>
        <a:p>
          <a:endParaRPr lang="es-MX" sz="2000">
            <a:latin typeface="Times New Roman" pitchFamily="18" charset="0"/>
            <a:cs typeface="Times New Roman" pitchFamily="18" charset="0"/>
          </a:endParaRPr>
        </a:p>
      </dgm:t>
    </dgm:pt>
    <dgm:pt modelId="{5F7B4175-2232-4932-826C-DAA9BDA2982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Niveles de participación</a:t>
          </a:r>
          <a:endParaRPr lang="es-MX" sz="2000" b="1" dirty="0">
            <a:solidFill>
              <a:schemeClr val="tx1"/>
            </a:solidFill>
            <a:latin typeface="+mn-lt"/>
            <a:cs typeface="Times New Roman" pitchFamily="18" charset="0"/>
          </a:endParaRPr>
        </a:p>
      </dgm:t>
    </dgm:pt>
    <dgm:pt modelId="{D0B0F243-DE21-4349-8424-585EF2B8B3D9}" type="parTrans" cxnId="{AFBE196D-8BEA-4949-ACC3-4F64DB64ADCC}">
      <dgm:prSet custT="1"/>
      <dgm:spPr/>
      <dgm:t>
        <a:bodyPr/>
        <a:lstStyle/>
        <a:p>
          <a:endParaRPr lang="es-MX" sz="2000">
            <a:latin typeface="Times New Roman" pitchFamily="18" charset="0"/>
            <a:cs typeface="Times New Roman" pitchFamily="18" charset="0"/>
          </a:endParaRPr>
        </a:p>
      </dgm:t>
    </dgm:pt>
    <dgm:pt modelId="{08200470-4A8F-47B0-82F1-FC25B3B6E7AF}" type="sibTrans" cxnId="{AFBE196D-8BEA-4949-ACC3-4F64DB64ADCC}">
      <dgm:prSet/>
      <dgm:spPr/>
      <dgm:t>
        <a:bodyPr/>
        <a:lstStyle/>
        <a:p>
          <a:endParaRPr lang="es-MX" sz="2000">
            <a:latin typeface="Times New Roman" pitchFamily="18" charset="0"/>
            <a:cs typeface="Times New Roman" pitchFamily="18" charset="0"/>
          </a:endParaRPr>
        </a:p>
      </dgm:t>
    </dgm:pt>
    <dgm:pt modelId="{3F0A8575-B303-46C9-826B-8812BD7B3D17}">
      <dgm:prSet phldrT="[Texto]" custT="1"/>
      <dgm:spPr>
        <a:solidFill>
          <a:schemeClr val="accent1"/>
        </a:solidFill>
        <a:ln>
          <a:solidFill>
            <a:schemeClr val="accent1">
              <a:lumMod val="50000"/>
            </a:schemeClr>
          </a:solidFill>
        </a:ln>
      </dgm:spPr>
      <dgm:t>
        <a:bodyPr/>
        <a:lstStyle/>
        <a:p>
          <a:r>
            <a:rPr lang="es-MX" sz="2000" b="1" dirty="0" smtClean="0">
              <a:solidFill>
                <a:schemeClr val="bg1"/>
              </a:solidFill>
              <a:latin typeface="+mn-lt"/>
              <a:cs typeface="Times New Roman" pitchFamily="18" charset="0"/>
            </a:rPr>
            <a:t>Conocer a los vecinos</a:t>
          </a:r>
          <a:endParaRPr lang="es-MX" sz="2000" b="1" dirty="0">
            <a:solidFill>
              <a:schemeClr val="bg1"/>
            </a:solidFill>
            <a:latin typeface="+mn-lt"/>
            <a:cs typeface="Times New Roman" pitchFamily="18" charset="0"/>
          </a:endParaRPr>
        </a:p>
      </dgm:t>
    </dgm:pt>
    <dgm:pt modelId="{0E67ED58-AD34-4A9F-AD23-C63D20EF9E74}" type="parTrans" cxnId="{694EAB59-95E0-4719-B450-BE25B8BC393B}">
      <dgm:prSet custT="1"/>
      <dgm:spPr/>
      <dgm:t>
        <a:bodyPr/>
        <a:lstStyle/>
        <a:p>
          <a:endParaRPr lang="es-MX" sz="2000">
            <a:latin typeface="Times New Roman" pitchFamily="18" charset="0"/>
            <a:cs typeface="Times New Roman" pitchFamily="18" charset="0"/>
          </a:endParaRPr>
        </a:p>
      </dgm:t>
    </dgm:pt>
    <dgm:pt modelId="{399088BC-25C3-4438-A882-4BB0B9F84187}" type="sibTrans" cxnId="{694EAB59-95E0-4719-B450-BE25B8BC393B}">
      <dgm:prSet/>
      <dgm:spPr/>
      <dgm:t>
        <a:bodyPr/>
        <a:lstStyle/>
        <a:p>
          <a:endParaRPr lang="es-MX" sz="2000">
            <a:latin typeface="Times New Roman" pitchFamily="18" charset="0"/>
            <a:cs typeface="Times New Roman" pitchFamily="18" charset="0"/>
          </a:endParaRPr>
        </a:p>
      </dgm:t>
    </dgm:pt>
    <dgm:pt modelId="{287AFD18-AC6D-4464-A1FD-4821D8DFE257}">
      <dgm:prSet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PGO y PGS</a:t>
          </a:r>
          <a:endParaRPr lang="es-MX" sz="2000" b="1" dirty="0">
            <a:solidFill>
              <a:schemeClr val="tx1"/>
            </a:solidFill>
            <a:latin typeface="+mn-lt"/>
            <a:cs typeface="Times New Roman" pitchFamily="18" charset="0"/>
          </a:endParaRPr>
        </a:p>
      </dgm:t>
    </dgm:pt>
    <dgm:pt modelId="{1F54DB71-81D2-4ADB-BA61-C1D820374D02}" type="parTrans" cxnId="{32DDB23F-F73A-418C-A7DE-6DFB1BCEEC79}">
      <dgm:prSet/>
      <dgm:spPr/>
      <dgm:t>
        <a:bodyPr/>
        <a:lstStyle/>
        <a:p>
          <a:endParaRPr lang="es-MX"/>
        </a:p>
      </dgm:t>
    </dgm:pt>
    <dgm:pt modelId="{B9EA3856-2303-4692-837F-9151C45DB621}" type="sibTrans" cxnId="{32DDB23F-F73A-418C-A7DE-6DFB1BCEEC79}">
      <dgm:prSet/>
      <dgm:spPr/>
      <dgm:t>
        <a:bodyPr/>
        <a:lstStyle/>
        <a:p>
          <a:endParaRPr lang="es-MX"/>
        </a:p>
      </dgm:t>
    </dgm:pt>
    <dgm:pt modelId="{B255C18F-B0C9-4EAC-ADFC-2F1269DFD826}" type="pres">
      <dgm:prSet presAssocID="{74B81A98-3527-4B58-8363-083D7DBDC4F4}" presName="cycle" presStyleCnt="0">
        <dgm:presLayoutVars>
          <dgm:chMax val="1"/>
          <dgm:dir/>
          <dgm:animLvl val="ctr"/>
          <dgm:resizeHandles val="exact"/>
        </dgm:presLayoutVars>
      </dgm:prSet>
      <dgm:spPr/>
      <dgm:t>
        <a:bodyPr/>
        <a:lstStyle/>
        <a:p>
          <a:endParaRPr lang="es-MX"/>
        </a:p>
      </dgm:t>
    </dgm:pt>
    <dgm:pt modelId="{265F3EC5-28DA-48E4-86F2-166807DE26C5}" type="pres">
      <dgm:prSet presAssocID="{0E09CA0B-C433-4CA4-A231-42A227B8D27C}" presName="centerShape" presStyleLbl="node0" presStyleIdx="0" presStyleCnt="1" custAng="0" custScaleX="166103" custScaleY="110432" custLinFactNeighborX="-263" custLinFactNeighborY="-5760"/>
      <dgm:spPr/>
      <dgm:t>
        <a:bodyPr/>
        <a:lstStyle/>
        <a:p>
          <a:endParaRPr lang="es-MX"/>
        </a:p>
      </dgm:t>
    </dgm:pt>
    <dgm:pt modelId="{9F9F4600-0EE3-432F-89AF-5C0D7D35E64C}" type="pres">
      <dgm:prSet presAssocID="{4D8F69D7-BA62-44A0-B8F2-6E0E7CC3E010}" presName="Name9" presStyleLbl="parChTrans1D2" presStyleIdx="0" presStyleCnt="5"/>
      <dgm:spPr/>
      <dgm:t>
        <a:bodyPr/>
        <a:lstStyle/>
        <a:p>
          <a:endParaRPr lang="es-MX"/>
        </a:p>
      </dgm:t>
    </dgm:pt>
    <dgm:pt modelId="{28715027-43DC-452D-B8FA-95F2FB918D63}" type="pres">
      <dgm:prSet presAssocID="{4D8F69D7-BA62-44A0-B8F2-6E0E7CC3E010}" presName="connTx" presStyleLbl="parChTrans1D2" presStyleIdx="0" presStyleCnt="5"/>
      <dgm:spPr/>
      <dgm:t>
        <a:bodyPr/>
        <a:lstStyle/>
        <a:p>
          <a:endParaRPr lang="es-MX"/>
        </a:p>
      </dgm:t>
    </dgm:pt>
    <dgm:pt modelId="{BDA96E2A-071F-4E75-9168-28DBA26F878F}" type="pres">
      <dgm:prSet presAssocID="{995CA4B0-DA9A-4D0B-8C0D-C9ABF66EE3B3}" presName="node" presStyleLbl="node1" presStyleIdx="0" presStyleCnt="5" custAng="0" custScaleX="134883" custScaleY="94314" custRadScaleRad="125426" custRadScaleInc="-107829">
        <dgm:presLayoutVars>
          <dgm:bulletEnabled val="1"/>
        </dgm:presLayoutVars>
      </dgm:prSet>
      <dgm:spPr/>
      <dgm:t>
        <a:bodyPr/>
        <a:lstStyle/>
        <a:p>
          <a:endParaRPr lang="es-MX"/>
        </a:p>
      </dgm:t>
    </dgm:pt>
    <dgm:pt modelId="{1266F4E2-8CCA-4BB8-9BC2-B86290E14F0D}" type="pres">
      <dgm:prSet presAssocID="{8EA51B03-D63D-4433-8449-FD80D7389288}" presName="Name9" presStyleLbl="parChTrans1D2" presStyleIdx="1" presStyleCnt="5"/>
      <dgm:spPr/>
      <dgm:t>
        <a:bodyPr/>
        <a:lstStyle/>
        <a:p>
          <a:endParaRPr lang="es-MX"/>
        </a:p>
      </dgm:t>
    </dgm:pt>
    <dgm:pt modelId="{E070787B-1AA7-47C9-A65D-3B68EC9DF4AD}" type="pres">
      <dgm:prSet presAssocID="{8EA51B03-D63D-4433-8449-FD80D7389288}" presName="connTx" presStyleLbl="parChTrans1D2" presStyleIdx="1" presStyleCnt="5"/>
      <dgm:spPr/>
      <dgm:t>
        <a:bodyPr/>
        <a:lstStyle/>
        <a:p>
          <a:endParaRPr lang="es-MX"/>
        </a:p>
      </dgm:t>
    </dgm:pt>
    <dgm:pt modelId="{A5023B75-7690-4F44-84FD-8392F06C72CB}" type="pres">
      <dgm:prSet presAssocID="{B68D457C-1626-4C26-893A-C143085AFBCA}" presName="node" presStyleLbl="node1" presStyleIdx="1" presStyleCnt="5" custAng="0" custScaleX="135207" custScaleY="86631" custRadScaleRad="140187" custRadScaleInc="-71934">
        <dgm:presLayoutVars>
          <dgm:bulletEnabled val="1"/>
        </dgm:presLayoutVars>
      </dgm:prSet>
      <dgm:spPr/>
      <dgm:t>
        <a:bodyPr/>
        <a:lstStyle/>
        <a:p>
          <a:endParaRPr lang="es-MX"/>
        </a:p>
      </dgm:t>
    </dgm:pt>
    <dgm:pt modelId="{977C0D90-E937-4300-9C4A-71345EA98AA0}" type="pres">
      <dgm:prSet presAssocID="{D0B0F243-DE21-4349-8424-585EF2B8B3D9}" presName="Name9" presStyleLbl="parChTrans1D2" presStyleIdx="2" presStyleCnt="5"/>
      <dgm:spPr/>
      <dgm:t>
        <a:bodyPr/>
        <a:lstStyle/>
        <a:p>
          <a:endParaRPr lang="es-MX"/>
        </a:p>
      </dgm:t>
    </dgm:pt>
    <dgm:pt modelId="{26392E83-5CCD-4F3F-A104-75AED803C494}" type="pres">
      <dgm:prSet presAssocID="{D0B0F243-DE21-4349-8424-585EF2B8B3D9}" presName="connTx" presStyleLbl="parChTrans1D2" presStyleIdx="2" presStyleCnt="5"/>
      <dgm:spPr/>
      <dgm:t>
        <a:bodyPr/>
        <a:lstStyle/>
        <a:p>
          <a:endParaRPr lang="es-MX"/>
        </a:p>
      </dgm:t>
    </dgm:pt>
    <dgm:pt modelId="{A33246CB-951A-4E16-BFDF-E2056046A362}" type="pres">
      <dgm:prSet presAssocID="{5F7B4175-2232-4932-826C-DAA9BDA29827}" presName="node" presStyleLbl="node1" presStyleIdx="2" presStyleCnt="5" custAng="0" custScaleX="131191" custScaleY="85319" custRadScaleRad="153042" custRadScaleInc="-146700">
        <dgm:presLayoutVars>
          <dgm:bulletEnabled val="1"/>
        </dgm:presLayoutVars>
      </dgm:prSet>
      <dgm:spPr/>
      <dgm:t>
        <a:bodyPr/>
        <a:lstStyle/>
        <a:p>
          <a:endParaRPr lang="es-MX"/>
        </a:p>
      </dgm:t>
    </dgm:pt>
    <dgm:pt modelId="{C717D8AE-E9AD-49ED-8E0D-B0906E0440BD}" type="pres">
      <dgm:prSet presAssocID="{0E67ED58-AD34-4A9F-AD23-C63D20EF9E74}" presName="Name9" presStyleLbl="parChTrans1D2" presStyleIdx="3" presStyleCnt="5"/>
      <dgm:spPr/>
      <dgm:t>
        <a:bodyPr/>
        <a:lstStyle/>
        <a:p>
          <a:endParaRPr lang="es-MX"/>
        </a:p>
      </dgm:t>
    </dgm:pt>
    <dgm:pt modelId="{A4EB5D4B-5237-4B00-82A0-C1E9D60E475B}" type="pres">
      <dgm:prSet presAssocID="{0E67ED58-AD34-4A9F-AD23-C63D20EF9E74}" presName="connTx" presStyleLbl="parChTrans1D2" presStyleIdx="3" presStyleCnt="5"/>
      <dgm:spPr/>
      <dgm:t>
        <a:bodyPr/>
        <a:lstStyle/>
        <a:p>
          <a:endParaRPr lang="es-MX"/>
        </a:p>
      </dgm:t>
    </dgm:pt>
    <dgm:pt modelId="{811C2C0A-3207-4F89-A33D-82883B673CFC}" type="pres">
      <dgm:prSet presAssocID="{3F0A8575-B303-46C9-826B-8812BD7B3D17}" presName="node" presStyleLbl="node1" presStyleIdx="3" presStyleCnt="5" custAng="0" custScaleX="132813" custScaleY="96419" custRadScaleRad="145921" custRadScaleInc="138078">
        <dgm:presLayoutVars>
          <dgm:bulletEnabled val="1"/>
        </dgm:presLayoutVars>
      </dgm:prSet>
      <dgm:spPr/>
      <dgm:t>
        <a:bodyPr/>
        <a:lstStyle/>
        <a:p>
          <a:endParaRPr lang="es-MX"/>
        </a:p>
      </dgm:t>
    </dgm:pt>
    <dgm:pt modelId="{ACBFDEC2-D6F8-45D4-9074-F4607722B8F3}" type="pres">
      <dgm:prSet presAssocID="{1F54DB71-81D2-4ADB-BA61-C1D820374D02}" presName="Name9" presStyleLbl="parChTrans1D2" presStyleIdx="4" presStyleCnt="5"/>
      <dgm:spPr/>
      <dgm:t>
        <a:bodyPr/>
        <a:lstStyle/>
        <a:p>
          <a:endParaRPr lang="es-MX"/>
        </a:p>
      </dgm:t>
    </dgm:pt>
    <dgm:pt modelId="{4B04FDE7-1B94-4AC9-A62F-F6B775D1A117}" type="pres">
      <dgm:prSet presAssocID="{1F54DB71-81D2-4ADB-BA61-C1D820374D02}" presName="connTx" presStyleLbl="parChTrans1D2" presStyleIdx="4" presStyleCnt="5"/>
      <dgm:spPr/>
      <dgm:t>
        <a:bodyPr/>
        <a:lstStyle/>
        <a:p>
          <a:endParaRPr lang="es-MX"/>
        </a:p>
      </dgm:t>
    </dgm:pt>
    <dgm:pt modelId="{8EC84BFE-8B4B-4CAB-9464-E5F02A856386}" type="pres">
      <dgm:prSet presAssocID="{287AFD18-AC6D-4464-A1FD-4821D8DFE257}" presName="node" presStyleLbl="node1" presStyleIdx="4" presStyleCnt="5" custScaleX="135446" custScaleY="80923" custRadScaleRad="85953" custRadScaleInc="-303223">
        <dgm:presLayoutVars>
          <dgm:bulletEnabled val="1"/>
        </dgm:presLayoutVars>
      </dgm:prSet>
      <dgm:spPr/>
      <dgm:t>
        <a:bodyPr/>
        <a:lstStyle/>
        <a:p>
          <a:endParaRPr lang="es-MX"/>
        </a:p>
      </dgm:t>
    </dgm:pt>
  </dgm:ptLst>
  <dgm:cxnLst>
    <dgm:cxn modelId="{9A4A4637-3278-4386-BC5E-E5B666E10BD0}" srcId="{74B81A98-3527-4B58-8363-083D7DBDC4F4}" destId="{0E09CA0B-C433-4CA4-A231-42A227B8D27C}" srcOrd="0" destOrd="0" parTransId="{ACB8817A-D645-4484-AAD0-5D11CEFD5419}" sibTransId="{DB9AC710-8539-480A-8DEF-B4FA7D01F074}"/>
    <dgm:cxn modelId="{58054CCD-4F63-4E1E-BED0-D9170209C63D}" type="presOf" srcId="{0E67ED58-AD34-4A9F-AD23-C63D20EF9E74}" destId="{C717D8AE-E9AD-49ED-8E0D-B0906E0440BD}" srcOrd="0" destOrd="0" presId="urn:microsoft.com/office/officeart/2005/8/layout/radial1"/>
    <dgm:cxn modelId="{25D16C91-1EE4-4E41-9750-274787C34996}" type="presOf" srcId="{0E67ED58-AD34-4A9F-AD23-C63D20EF9E74}" destId="{A4EB5D4B-5237-4B00-82A0-C1E9D60E475B}" srcOrd="1" destOrd="0" presId="urn:microsoft.com/office/officeart/2005/8/layout/radial1"/>
    <dgm:cxn modelId="{694EAB59-95E0-4719-B450-BE25B8BC393B}" srcId="{0E09CA0B-C433-4CA4-A231-42A227B8D27C}" destId="{3F0A8575-B303-46C9-826B-8812BD7B3D17}" srcOrd="3" destOrd="0" parTransId="{0E67ED58-AD34-4A9F-AD23-C63D20EF9E74}" sibTransId="{399088BC-25C3-4438-A882-4BB0B9F84187}"/>
    <dgm:cxn modelId="{17131E67-8FB6-443F-B0A6-9CB54ED6E879}" type="presOf" srcId="{5F7B4175-2232-4932-826C-DAA9BDA29827}" destId="{A33246CB-951A-4E16-BFDF-E2056046A362}" srcOrd="0" destOrd="0" presId="urn:microsoft.com/office/officeart/2005/8/layout/radial1"/>
    <dgm:cxn modelId="{D611FCC7-4F69-41B7-9A21-59C68BEC5389}" type="presOf" srcId="{8EA51B03-D63D-4433-8449-FD80D7389288}" destId="{E070787B-1AA7-47C9-A65D-3B68EC9DF4AD}" srcOrd="1" destOrd="0" presId="urn:microsoft.com/office/officeart/2005/8/layout/radial1"/>
    <dgm:cxn modelId="{F1EE6625-7106-42B8-A5CC-DE3349E98458}" type="presOf" srcId="{8EA51B03-D63D-4433-8449-FD80D7389288}" destId="{1266F4E2-8CCA-4BB8-9BC2-B86290E14F0D}" srcOrd="0" destOrd="0" presId="urn:microsoft.com/office/officeart/2005/8/layout/radial1"/>
    <dgm:cxn modelId="{F8BAA477-7E53-4117-96AB-A441F48840F7}" type="presOf" srcId="{4D8F69D7-BA62-44A0-B8F2-6E0E7CC3E010}" destId="{28715027-43DC-452D-B8FA-95F2FB918D63}" srcOrd="1" destOrd="0" presId="urn:microsoft.com/office/officeart/2005/8/layout/radial1"/>
    <dgm:cxn modelId="{68463462-A8E4-4326-8BCC-4EF588132126}" type="presOf" srcId="{1F54DB71-81D2-4ADB-BA61-C1D820374D02}" destId="{ACBFDEC2-D6F8-45D4-9074-F4607722B8F3}" srcOrd="0" destOrd="0" presId="urn:microsoft.com/office/officeart/2005/8/layout/radial1"/>
    <dgm:cxn modelId="{8FA4BC9B-7433-41F8-9915-DEE7BB104B51}" type="presOf" srcId="{B68D457C-1626-4C26-893A-C143085AFBCA}" destId="{A5023B75-7690-4F44-84FD-8392F06C72CB}" srcOrd="0" destOrd="0" presId="urn:microsoft.com/office/officeart/2005/8/layout/radial1"/>
    <dgm:cxn modelId="{AFBE196D-8BEA-4949-ACC3-4F64DB64ADCC}" srcId="{0E09CA0B-C433-4CA4-A231-42A227B8D27C}" destId="{5F7B4175-2232-4932-826C-DAA9BDA29827}" srcOrd="2" destOrd="0" parTransId="{D0B0F243-DE21-4349-8424-585EF2B8B3D9}" sibTransId="{08200470-4A8F-47B0-82F1-FC25B3B6E7AF}"/>
    <dgm:cxn modelId="{D3123C93-25E0-4E42-A420-11A039B52C2B}" type="presOf" srcId="{0E09CA0B-C433-4CA4-A231-42A227B8D27C}" destId="{265F3EC5-28DA-48E4-86F2-166807DE26C5}" srcOrd="0" destOrd="0" presId="urn:microsoft.com/office/officeart/2005/8/layout/radial1"/>
    <dgm:cxn modelId="{32DDB23F-F73A-418C-A7DE-6DFB1BCEEC79}" srcId="{0E09CA0B-C433-4CA4-A231-42A227B8D27C}" destId="{287AFD18-AC6D-4464-A1FD-4821D8DFE257}" srcOrd="4" destOrd="0" parTransId="{1F54DB71-81D2-4ADB-BA61-C1D820374D02}" sibTransId="{B9EA3856-2303-4692-837F-9151C45DB621}"/>
    <dgm:cxn modelId="{953CB1C7-F63C-4CE0-87CA-61ACF003F0B5}" type="presOf" srcId="{4D8F69D7-BA62-44A0-B8F2-6E0E7CC3E010}" destId="{9F9F4600-0EE3-432F-89AF-5C0D7D35E64C}" srcOrd="0" destOrd="0" presId="urn:microsoft.com/office/officeart/2005/8/layout/radial1"/>
    <dgm:cxn modelId="{0E6371D1-285C-4614-96F1-E4A0684E64B4}" type="presOf" srcId="{287AFD18-AC6D-4464-A1FD-4821D8DFE257}" destId="{8EC84BFE-8B4B-4CAB-9464-E5F02A856386}" srcOrd="0" destOrd="0" presId="urn:microsoft.com/office/officeart/2005/8/layout/radial1"/>
    <dgm:cxn modelId="{4BB8A416-2580-449A-AC33-FDA6A2937BD2}" type="presOf" srcId="{1F54DB71-81D2-4ADB-BA61-C1D820374D02}" destId="{4B04FDE7-1B94-4AC9-A62F-F6B775D1A117}" srcOrd="1" destOrd="0" presId="urn:microsoft.com/office/officeart/2005/8/layout/radial1"/>
    <dgm:cxn modelId="{CB3CFAAB-CE51-4C0E-8E41-406DC44ECA2F}" srcId="{0E09CA0B-C433-4CA4-A231-42A227B8D27C}" destId="{995CA4B0-DA9A-4D0B-8C0D-C9ABF66EE3B3}" srcOrd="0" destOrd="0" parTransId="{4D8F69D7-BA62-44A0-B8F2-6E0E7CC3E010}" sibTransId="{14D81683-2170-4038-9DAA-FFD8F2CA8463}"/>
    <dgm:cxn modelId="{D779FFB9-B13D-4D5C-B938-9391C96F24CB}" type="presOf" srcId="{3F0A8575-B303-46C9-826B-8812BD7B3D17}" destId="{811C2C0A-3207-4F89-A33D-82883B673CFC}" srcOrd="0" destOrd="0" presId="urn:microsoft.com/office/officeart/2005/8/layout/radial1"/>
    <dgm:cxn modelId="{64A98BBD-4821-4EF2-BE17-61F993A060B3}" type="presOf" srcId="{995CA4B0-DA9A-4D0B-8C0D-C9ABF66EE3B3}" destId="{BDA96E2A-071F-4E75-9168-28DBA26F878F}" srcOrd="0" destOrd="0" presId="urn:microsoft.com/office/officeart/2005/8/layout/radial1"/>
    <dgm:cxn modelId="{36E11E41-A0E5-421B-86C6-043075558989}" srcId="{0E09CA0B-C433-4CA4-A231-42A227B8D27C}" destId="{B68D457C-1626-4C26-893A-C143085AFBCA}" srcOrd="1" destOrd="0" parTransId="{8EA51B03-D63D-4433-8449-FD80D7389288}" sibTransId="{1A53AAAA-7CD6-4C46-92B9-858D5A296F73}"/>
    <dgm:cxn modelId="{87A1BD0D-0284-4A8C-AEF1-B5D90BDD1E6F}" type="presOf" srcId="{D0B0F243-DE21-4349-8424-585EF2B8B3D9}" destId="{26392E83-5CCD-4F3F-A104-75AED803C494}" srcOrd="1" destOrd="0" presId="urn:microsoft.com/office/officeart/2005/8/layout/radial1"/>
    <dgm:cxn modelId="{5CA29B2D-4B69-4E7F-9325-C1F3B13A35E6}" type="presOf" srcId="{D0B0F243-DE21-4349-8424-585EF2B8B3D9}" destId="{977C0D90-E937-4300-9C4A-71345EA98AA0}" srcOrd="0" destOrd="0" presId="urn:microsoft.com/office/officeart/2005/8/layout/radial1"/>
    <dgm:cxn modelId="{FAC73104-4948-4B93-BACC-8E1293167BCA}" type="presOf" srcId="{74B81A98-3527-4B58-8363-083D7DBDC4F4}" destId="{B255C18F-B0C9-4EAC-ADFC-2F1269DFD826}" srcOrd="0" destOrd="0" presId="urn:microsoft.com/office/officeart/2005/8/layout/radial1"/>
    <dgm:cxn modelId="{0E32591B-3281-48E9-8C46-E02A76AB7733}" type="presParOf" srcId="{B255C18F-B0C9-4EAC-ADFC-2F1269DFD826}" destId="{265F3EC5-28DA-48E4-86F2-166807DE26C5}" srcOrd="0" destOrd="0" presId="urn:microsoft.com/office/officeart/2005/8/layout/radial1"/>
    <dgm:cxn modelId="{9A686963-3CD0-43B8-B1B1-B4C3D7AC8547}" type="presParOf" srcId="{B255C18F-B0C9-4EAC-ADFC-2F1269DFD826}" destId="{9F9F4600-0EE3-432F-89AF-5C0D7D35E64C}" srcOrd="1" destOrd="0" presId="urn:microsoft.com/office/officeart/2005/8/layout/radial1"/>
    <dgm:cxn modelId="{F5590742-9D0C-4EF7-922B-C73DE7AE2798}" type="presParOf" srcId="{9F9F4600-0EE3-432F-89AF-5C0D7D35E64C}" destId="{28715027-43DC-452D-B8FA-95F2FB918D63}" srcOrd="0" destOrd="0" presId="urn:microsoft.com/office/officeart/2005/8/layout/radial1"/>
    <dgm:cxn modelId="{49400F70-68DE-4E99-8CC7-DFE102A05868}" type="presParOf" srcId="{B255C18F-B0C9-4EAC-ADFC-2F1269DFD826}" destId="{BDA96E2A-071F-4E75-9168-28DBA26F878F}" srcOrd="2" destOrd="0" presId="urn:microsoft.com/office/officeart/2005/8/layout/radial1"/>
    <dgm:cxn modelId="{E7ABD79A-2CA0-43D8-ABED-382867C95325}" type="presParOf" srcId="{B255C18F-B0C9-4EAC-ADFC-2F1269DFD826}" destId="{1266F4E2-8CCA-4BB8-9BC2-B86290E14F0D}" srcOrd="3" destOrd="0" presId="urn:microsoft.com/office/officeart/2005/8/layout/radial1"/>
    <dgm:cxn modelId="{98F9F0EA-D0DB-4B2D-9EF8-632BF792578B}" type="presParOf" srcId="{1266F4E2-8CCA-4BB8-9BC2-B86290E14F0D}" destId="{E070787B-1AA7-47C9-A65D-3B68EC9DF4AD}" srcOrd="0" destOrd="0" presId="urn:microsoft.com/office/officeart/2005/8/layout/radial1"/>
    <dgm:cxn modelId="{07D5A7F8-039B-46FF-BAE7-13D2EF83071D}" type="presParOf" srcId="{B255C18F-B0C9-4EAC-ADFC-2F1269DFD826}" destId="{A5023B75-7690-4F44-84FD-8392F06C72CB}" srcOrd="4" destOrd="0" presId="urn:microsoft.com/office/officeart/2005/8/layout/radial1"/>
    <dgm:cxn modelId="{7514FE9B-AC18-40C6-953A-D4483279C838}" type="presParOf" srcId="{B255C18F-B0C9-4EAC-ADFC-2F1269DFD826}" destId="{977C0D90-E937-4300-9C4A-71345EA98AA0}" srcOrd="5" destOrd="0" presId="urn:microsoft.com/office/officeart/2005/8/layout/radial1"/>
    <dgm:cxn modelId="{5F7E6603-8887-4DE2-A14A-2F1BE761B6A2}" type="presParOf" srcId="{977C0D90-E937-4300-9C4A-71345EA98AA0}" destId="{26392E83-5CCD-4F3F-A104-75AED803C494}" srcOrd="0" destOrd="0" presId="urn:microsoft.com/office/officeart/2005/8/layout/radial1"/>
    <dgm:cxn modelId="{39DA7A12-CF12-4FEA-82C9-990C85D0227C}" type="presParOf" srcId="{B255C18F-B0C9-4EAC-ADFC-2F1269DFD826}" destId="{A33246CB-951A-4E16-BFDF-E2056046A362}" srcOrd="6" destOrd="0" presId="urn:microsoft.com/office/officeart/2005/8/layout/radial1"/>
    <dgm:cxn modelId="{3477C65B-7708-4E7B-B387-E072E5FACC5A}" type="presParOf" srcId="{B255C18F-B0C9-4EAC-ADFC-2F1269DFD826}" destId="{C717D8AE-E9AD-49ED-8E0D-B0906E0440BD}" srcOrd="7" destOrd="0" presId="urn:microsoft.com/office/officeart/2005/8/layout/radial1"/>
    <dgm:cxn modelId="{3C532A20-477C-4FF9-A957-A947E0C1F238}" type="presParOf" srcId="{C717D8AE-E9AD-49ED-8E0D-B0906E0440BD}" destId="{A4EB5D4B-5237-4B00-82A0-C1E9D60E475B}" srcOrd="0" destOrd="0" presId="urn:microsoft.com/office/officeart/2005/8/layout/radial1"/>
    <dgm:cxn modelId="{EDC88978-30CF-4244-A26A-B190ABF8300C}" type="presParOf" srcId="{B255C18F-B0C9-4EAC-ADFC-2F1269DFD826}" destId="{811C2C0A-3207-4F89-A33D-82883B673CFC}" srcOrd="8" destOrd="0" presId="urn:microsoft.com/office/officeart/2005/8/layout/radial1"/>
    <dgm:cxn modelId="{4E3ACAE4-736F-4DF5-9F6B-AF9C77378D69}" type="presParOf" srcId="{B255C18F-B0C9-4EAC-ADFC-2F1269DFD826}" destId="{ACBFDEC2-D6F8-45D4-9074-F4607722B8F3}" srcOrd="9" destOrd="0" presId="urn:microsoft.com/office/officeart/2005/8/layout/radial1"/>
    <dgm:cxn modelId="{13D39118-B186-4E63-B87D-BE1BB68199E7}" type="presParOf" srcId="{ACBFDEC2-D6F8-45D4-9074-F4607722B8F3}" destId="{4B04FDE7-1B94-4AC9-A62F-F6B775D1A117}" srcOrd="0" destOrd="0" presId="urn:microsoft.com/office/officeart/2005/8/layout/radial1"/>
    <dgm:cxn modelId="{11E47393-82EF-4948-BAB4-69A1EBE3254A}" type="presParOf" srcId="{B255C18F-B0C9-4EAC-ADFC-2F1269DFD826}" destId="{8EC84BFE-8B4B-4CAB-9464-E5F02A856386}" srcOrd="10" destOrd="0" presId="urn:microsoft.com/office/officeart/2005/8/layout/radial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B81A98-3527-4B58-8363-083D7DBDC4F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s-MX"/>
        </a:p>
      </dgm:t>
    </dgm:pt>
    <dgm:pt modelId="{0E09CA0B-C433-4CA4-A231-42A227B8D27C}">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CONCLUSIONES</a:t>
          </a:r>
          <a:endParaRPr lang="es-MX" sz="2000" b="1" dirty="0">
            <a:solidFill>
              <a:schemeClr val="tx1"/>
            </a:solidFill>
            <a:latin typeface="+mn-lt"/>
            <a:cs typeface="Times New Roman" pitchFamily="18" charset="0"/>
          </a:endParaRPr>
        </a:p>
      </dgm:t>
    </dgm:pt>
    <dgm:pt modelId="{ACB8817A-D645-4484-AAD0-5D11CEFD5419}" type="parTrans" cxnId="{9A4A4637-3278-4386-BC5E-E5B666E10BD0}">
      <dgm:prSet/>
      <dgm:spPr/>
      <dgm:t>
        <a:bodyPr/>
        <a:lstStyle/>
        <a:p>
          <a:endParaRPr lang="es-MX" sz="2000">
            <a:latin typeface="Times New Roman" pitchFamily="18" charset="0"/>
            <a:cs typeface="Times New Roman" pitchFamily="18" charset="0"/>
          </a:endParaRPr>
        </a:p>
      </dgm:t>
    </dgm:pt>
    <dgm:pt modelId="{DB9AC710-8539-480A-8DEF-B4FA7D01F074}" type="sibTrans" cxnId="{9A4A4637-3278-4386-BC5E-E5B666E10BD0}">
      <dgm:prSet/>
      <dgm:spPr/>
      <dgm:t>
        <a:bodyPr/>
        <a:lstStyle/>
        <a:p>
          <a:endParaRPr lang="es-MX" sz="2000">
            <a:latin typeface="Times New Roman" pitchFamily="18" charset="0"/>
            <a:cs typeface="Times New Roman" pitchFamily="18" charset="0"/>
          </a:endParaRPr>
        </a:p>
      </dgm:t>
    </dgm:pt>
    <dgm:pt modelId="{995CA4B0-DA9A-4D0B-8C0D-C9ABF66EE3B3}">
      <dgm:prSet phldrT="[Texto]" custT="1"/>
      <dgm:spPr>
        <a:solidFill>
          <a:schemeClr val="accent1"/>
        </a:solidFill>
        <a:ln>
          <a:solidFill>
            <a:schemeClr val="accent1">
              <a:lumMod val="50000"/>
            </a:schemeClr>
          </a:solidFill>
        </a:ln>
      </dgm:spPr>
      <dgm:t>
        <a:bodyPr/>
        <a:lstStyle/>
        <a:p>
          <a:r>
            <a:rPr lang="es-MX" sz="2000" b="1" dirty="0" smtClean="0">
              <a:solidFill>
                <a:schemeClr val="bg1"/>
              </a:solidFill>
              <a:latin typeface="+mn-lt"/>
              <a:cs typeface="Times New Roman" pitchFamily="18" charset="0"/>
            </a:rPr>
            <a:t>Diferencia entre los Barrios</a:t>
          </a:r>
          <a:endParaRPr lang="es-MX" sz="2000" b="1" dirty="0">
            <a:solidFill>
              <a:schemeClr val="bg1"/>
            </a:solidFill>
            <a:latin typeface="+mn-lt"/>
            <a:cs typeface="Times New Roman" pitchFamily="18" charset="0"/>
          </a:endParaRPr>
        </a:p>
      </dgm:t>
    </dgm:pt>
    <dgm:pt modelId="{4D8F69D7-BA62-44A0-B8F2-6E0E7CC3E010}" type="parTrans" cxnId="{CB3CFAAB-CE51-4C0E-8E41-406DC44ECA2F}">
      <dgm:prSet custT="1"/>
      <dgm:spPr/>
      <dgm:t>
        <a:bodyPr/>
        <a:lstStyle/>
        <a:p>
          <a:endParaRPr lang="es-MX" sz="2000">
            <a:latin typeface="Times New Roman" pitchFamily="18" charset="0"/>
            <a:cs typeface="Times New Roman" pitchFamily="18" charset="0"/>
          </a:endParaRPr>
        </a:p>
      </dgm:t>
    </dgm:pt>
    <dgm:pt modelId="{14D81683-2170-4038-9DAA-FFD8F2CA8463}" type="sibTrans" cxnId="{CB3CFAAB-CE51-4C0E-8E41-406DC44ECA2F}">
      <dgm:prSet/>
      <dgm:spPr/>
      <dgm:t>
        <a:bodyPr/>
        <a:lstStyle/>
        <a:p>
          <a:endParaRPr lang="es-MX" sz="2000">
            <a:latin typeface="Times New Roman" pitchFamily="18" charset="0"/>
            <a:cs typeface="Times New Roman" pitchFamily="18" charset="0"/>
          </a:endParaRPr>
        </a:p>
      </dgm:t>
    </dgm:pt>
    <dgm:pt modelId="{B68D457C-1626-4C26-893A-C143085AFBCA}">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Obstáculos</a:t>
          </a:r>
          <a:endParaRPr lang="es-MX" sz="2000" b="1" dirty="0">
            <a:solidFill>
              <a:schemeClr val="tx1"/>
            </a:solidFill>
            <a:latin typeface="+mn-lt"/>
            <a:cs typeface="Times New Roman" pitchFamily="18" charset="0"/>
          </a:endParaRPr>
        </a:p>
      </dgm:t>
    </dgm:pt>
    <dgm:pt modelId="{8EA51B03-D63D-4433-8449-FD80D7389288}" type="parTrans" cxnId="{36E11E41-A0E5-421B-86C6-043075558989}">
      <dgm:prSet custT="1"/>
      <dgm:spPr/>
      <dgm:t>
        <a:bodyPr/>
        <a:lstStyle/>
        <a:p>
          <a:endParaRPr lang="es-MX" sz="2000">
            <a:latin typeface="Times New Roman" pitchFamily="18" charset="0"/>
            <a:cs typeface="Times New Roman" pitchFamily="18" charset="0"/>
          </a:endParaRPr>
        </a:p>
      </dgm:t>
    </dgm:pt>
    <dgm:pt modelId="{1A53AAAA-7CD6-4C46-92B9-858D5A296F73}" type="sibTrans" cxnId="{36E11E41-A0E5-421B-86C6-043075558989}">
      <dgm:prSet/>
      <dgm:spPr/>
      <dgm:t>
        <a:bodyPr/>
        <a:lstStyle/>
        <a:p>
          <a:endParaRPr lang="es-MX" sz="2000">
            <a:latin typeface="Times New Roman" pitchFamily="18" charset="0"/>
            <a:cs typeface="Times New Roman" pitchFamily="18" charset="0"/>
          </a:endParaRPr>
        </a:p>
      </dgm:t>
    </dgm:pt>
    <dgm:pt modelId="{5F7B4175-2232-4932-826C-DAA9BDA2982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Niveles de participación</a:t>
          </a:r>
          <a:endParaRPr lang="es-MX" sz="2000" b="1" dirty="0">
            <a:solidFill>
              <a:schemeClr val="tx1"/>
            </a:solidFill>
            <a:latin typeface="+mn-lt"/>
            <a:cs typeface="Times New Roman" pitchFamily="18" charset="0"/>
          </a:endParaRPr>
        </a:p>
      </dgm:t>
    </dgm:pt>
    <dgm:pt modelId="{D0B0F243-DE21-4349-8424-585EF2B8B3D9}" type="parTrans" cxnId="{AFBE196D-8BEA-4949-ACC3-4F64DB64ADCC}">
      <dgm:prSet custT="1"/>
      <dgm:spPr/>
      <dgm:t>
        <a:bodyPr/>
        <a:lstStyle/>
        <a:p>
          <a:endParaRPr lang="es-MX" sz="2000">
            <a:latin typeface="Times New Roman" pitchFamily="18" charset="0"/>
            <a:cs typeface="Times New Roman" pitchFamily="18" charset="0"/>
          </a:endParaRPr>
        </a:p>
      </dgm:t>
    </dgm:pt>
    <dgm:pt modelId="{08200470-4A8F-47B0-82F1-FC25B3B6E7AF}" type="sibTrans" cxnId="{AFBE196D-8BEA-4949-ACC3-4F64DB64ADCC}">
      <dgm:prSet/>
      <dgm:spPr/>
      <dgm:t>
        <a:bodyPr/>
        <a:lstStyle/>
        <a:p>
          <a:endParaRPr lang="es-MX" sz="2000">
            <a:latin typeface="Times New Roman" pitchFamily="18" charset="0"/>
            <a:cs typeface="Times New Roman" pitchFamily="18" charset="0"/>
          </a:endParaRPr>
        </a:p>
      </dgm:t>
    </dgm:pt>
    <dgm:pt modelId="{3F0A8575-B303-46C9-826B-8812BD7B3D1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Conocer a los vecinos</a:t>
          </a:r>
          <a:endParaRPr lang="es-MX" sz="2000" b="1" dirty="0">
            <a:solidFill>
              <a:schemeClr val="tx1"/>
            </a:solidFill>
            <a:latin typeface="+mn-lt"/>
            <a:cs typeface="Times New Roman" pitchFamily="18" charset="0"/>
          </a:endParaRPr>
        </a:p>
      </dgm:t>
    </dgm:pt>
    <dgm:pt modelId="{0E67ED58-AD34-4A9F-AD23-C63D20EF9E74}" type="parTrans" cxnId="{694EAB59-95E0-4719-B450-BE25B8BC393B}">
      <dgm:prSet custT="1"/>
      <dgm:spPr/>
      <dgm:t>
        <a:bodyPr/>
        <a:lstStyle/>
        <a:p>
          <a:endParaRPr lang="es-MX" sz="2000">
            <a:latin typeface="Times New Roman" pitchFamily="18" charset="0"/>
            <a:cs typeface="Times New Roman" pitchFamily="18" charset="0"/>
          </a:endParaRPr>
        </a:p>
      </dgm:t>
    </dgm:pt>
    <dgm:pt modelId="{399088BC-25C3-4438-A882-4BB0B9F84187}" type="sibTrans" cxnId="{694EAB59-95E0-4719-B450-BE25B8BC393B}">
      <dgm:prSet/>
      <dgm:spPr/>
      <dgm:t>
        <a:bodyPr/>
        <a:lstStyle/>
        <a:p>
          <a:endParaRPr lang="es-MX" sz="2000">
            <a:latin typeface="Times New Roman" pitchFamily="18" charset="0"/>
            <a:cs typeface="Times New Roman" pitchFamily="18" charset="0"/>
          </a:endParaRPr>
        </a:p>
      </dgm:t>
    </dgm:pt>
    <dgm:pt modelId="{287AFD18-AC6D-4464-A1FD-4821D8DFE257}">
      <dgm:prSet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PGO y PGS</a:t>
          </a:r>
          <a:endParaRPr lang="es-MX" sz="2000" b="1" dirty="0">
            <a:solidFill>
              <a:schemeClr val="tx1"/>
            </a:solidFill>
            <a:latin typeface="+mn-lt"/>
            <a:cs typeface="Times New Roman" pitchFamily="18" charset="0"/>
          </a:endParaRPr>
        </a:p>
      </dgm:t>
    </dgm:pt>
    <dgm:pt modelId="{1F54DB71-81D2-4ADB-BA61-C1D820374D02}" type="parTrans" cxnId="{32DDB23F-F73A-418C-A7DE-6DFB1BCEEC79}">
      <dgm:prSet/>
      <dgm:spPr/>
      <dgm:t>
        <a:bodyPr/>
        <a:lstStyle/>
        <a:p>
          <a:endParaRPr lang="es-MX"/>
        </a:p>
      </dgm:t>
    </dgm:pt>
    <dgm:pt modelId="{B9EA3856-2303-4692-837F-9151C45DB621}" type="sibTrans" cxnId="{32DDB23F-F73A-418C-A7DE-6DFB1BCEEC79}">
      <dgm:prSet/>
      <dgm:spPr/>
      <dgm:t>
        <a:bodyPr/>
        <a:lstStyle/>
        <a:p>
          <a:endParaRPr lang="es-MX"/>
        </a:p>
      </dgm:t>
    </dgm:pt>
    <dgm:pt modelId="{B255C18F-B0C9-4EAC-ADFC-2F1269DFD826}" type="pres">
      <dgm:prSet presAssocID="{74B81A98-3527-4B58-8363-083D7DBDC4F4}" presName="cycle" presStyleCnt="0">
        <dgm:presLayoutVars>
          <dgm:chMax val="1"/>
          <dgm:dir/>
          <dgm:animLvl val="ctr"/>
          <dgm:resizeHandles val="exact"/>
        </dgm:presLayoutVars>
      </dgm:prSet>
      <dgm:spPr/>
      <dgm:t>
        <a:bodyPr/>
        <a:lstStyle/>
        <a:p>
          <a:endParaRPr lang="es-MX"/>
        </a:p>
      </dgm:t>
    </dgm:pt>
    <dgm:pt modelId="{265F3EC5-28DA-48E4-86F2-166807DE26C5}" type="pres">
      <dgm:prSet presAssocID="{0E09CA0B-C433-4CA4-A231-42A227B8D27C}" presName="centerShape" presStyleLbl="node0" presStyleIdx="0" presStyleCnt="1" custAng="0" custScaleX="166103" custScaleY="110432" custLinFactNeighborX="-263" custLinFactNeighborY="-5760"/>
      <dgm:spPr/>
      <dgm:t>
        <a:bodyPr/>
        <a:lstStyle/>
        <a:p>
          <a:endParaRPr lang="es-MX"/>
        </a:p>
      </dgm:t>
    </dgm:pt>
    <dgm:pt modelId="{9F9F4600-0EE3-432F-89AF-5C0D7D35E64C}" type="pres">
      <dgm:prSet presAssocID="{4D8F69D7-BA62-44A0-B8F2-6E0E7CC3E010}" presName="Name9" presStyleLbl="parChTrans1D2" presStyleIdx="0" presStyleCnt="5"/>
      <dgm:spPr/>
      <dgm:t>
        <a:bodyPr/>
        <a:lstStyle/>
        <a:p>
          <a:endParaRPr lang="es-MX"/>
        </a:p>
      </dgm:t>
    </dgm:pt>
    <dgm:pt modelId="{28715027-43DC-452D-B8FA-95F2FB918D63}" type="pres">
      <dgm:prSet presAssocID="{4D8F69D7-BA62-44A0-B8F2-6E0E7CC3E010}" presName="connTx" presStyleLbl="parChTrans1D2" presStyleIdx="0" presStyleCnt="5"/>
      <dgm:spPr/>
      <dgm:t>
        <a:bodyPr/>
        <a:lstStyle/>
        <a:p>
          <a:endParaRPr lang="es-MX"/>
        </a:p>
      </dgm:t>
    </dgm:pt>
    <dgm:pt modelId="{BDA96E2A-071F-4E75-9168-28DBA26F878F}" type="pres">
      <dgm:prSet presAssocID="{995CA4B0-DA9A-4D0B-8C0D-C9ABF66EE3B3}" presName="node" presStyleLbl="node1" presStyleIdx="0" presStyleCnt="5" custAng="0" custScaleX="134883" custScaleY="94314" custRadScaleRad="125426" custRadScaleInc="-107829">
        <dgm:presLayoutVars>
          <dgm:bulletEnabled val="1"/>
        </dgm:presLayoutVars>
      </dgm:prSet>
      <dgm:spPr/>
      <dgm:t>
        <a:bodyPr/>
        <a:lstStyle/>
        <a:p>
          <a:endParaRPr lang="es-MX"/>
        </a:p>
      </dgm:t>
    </dgm:pt>
    <dgm:pt modelId="{1266F4E2-8CCA-4BB8-9BC2-B86290E14F0D}" type="pres">
      <dgm:prSet presAssocID="{8EA51B03-D63D-4433-8449-FD80D7389288}" presName="Name9" presStyleLbl="parChTrans1D2" presStyleIdx="1" presStyleCnt="5"/>
      <dgm:spPr/>
      <dgm:t>
        <a:bodyPr/>
        <a:lstStyle/>
        <a:p>
          <a:endParaRPr lang="es-MX"/>
        </a:p>
      </dgm:t>
    </dgm:pt>
    <dgm:pt modelId="{E070787B-1AA7-47C9-A65D-3B68EC9DF4AD}" type="pres">
      <dgm:prSet presAssocID="{8EA51B03-D63D-4433-8449-FD80D7389288}" presName="connTx" presStyleLbl="parChTrans1D2" presStyleIdx="1" presStyleCnt="5"/>
      <dgm:spPr/>
      <dgm:t>
        <a:bodyPr/>
        <a:lstStyle/>
        <a:p>
          <a:endParaRPr lang="es-MX"/>
        </a:p>
      </dgm:t>
    </dgm:pt>
    <dgm:pt modelId="{A5023B75-7690-4F44-84FD-8392F06C72CB}" type="pres">
      <dgm:prSet presAssocID="{B68D457C-1626-4C26-893A-C143085AFBCA}" presName="node" presStyleLbl="node1" presStyleIdx="1" presStyleCnt="5" custAng="0" custScaleX="135207" custScaleY="86631" custRadScaleRad="140187" custRadScaleInc="-71934">
        <dgm:presLayoutVars>
          <dgm:bulletEnabled val="1"/>
        </dgm:presLayoutVars>
      </dgm:prSet>
      <dgm:spPr/>
      <dgm:t>
        <a:bodyPr/>
        <a:lstStyle/>
        <a:p>
          <a:endParaRPr lang="es-MX"/>
        </a:p>
      </dgm:t>
    </dgm:pt>
    <dgm:pt modelId="{977C0D90-E937-4300-9C4A-71345EA98AA0}" type="pres">
      <dgm:prSet presAssocID="{D0B0F243-DE21-4349-8424-585EF2B8B3D9}" presName="Name9" presStyleLbl="parChTrans1D2" presStyleIdx="2" presStyleCnt="5"/>
      <dgm:spPr/>
      <dgm:t>
        <a:bodyPr/>
        <a:lstStyle/>
        <a:p>
          <a:endParaRPr lang="es-MX"/>
        </a:p>
      </dgm:t>
    </dgm:pt>
    <dgm:pt modelId="{26392E83-5CCD-4F3F-A104-75AED803C494}" type="pres">
      <dgm:prSet presAssocID="{D0B0F243-DE21-4349-8424-585EF2B8B3D9}" presName="connTx" presStyleLbl="parChTrans1D2" presStyleIdx="2" presStyleCnt="5"/>
      <dgm:spPr/>
      <dgm:t>
        <a:bodyPr/>
        <a:lstStyle/>
        <a:p>
          <a:endParaRPr lang="es-MX"/>
        </a:p>
      </dgm:t>
    </dgm:pt>
    <dgm:pt modelId="{A33246CB-951A-4E16-BFDF-E2056046A362}" type="pres">
      <dgm:prSet presAssocID="{5F7B4175-2232-4932-826C-DAA9BDA29827}" presName="node" presStyleLbl="node1" presStyleIdx="2" presStyleCnt="5" custAng="0" custScaleX="131191" custScaleY="85319" custRadScaleRad="153042" custRadScaleInc="-146700">
        <dgm:presLayoutVars>
          <dgm:bulletEnabled val="1"/>
        </dgm:presLayoutVars>
      </dgm:prSet>
      <dgm:spPr/>
      <dgm:t>
        <a:bodyPr/>
        <a:lstStyle/>
        <a:p>
          <a:endParaRPr lang="es-MX"/>
        </a:p>
      </dgm:t>
    </dgm:pt>
    <dgm:pt modelId="{C717D8AE-E9AD-49ED-8E0D-B0906E0440BD}" type="pres">
      <dgm:prSet presAssocID="{0E67ED58-AD34-4A9F-AD23-C63D20EF9E74}" presName="Name9" presStyleLbl="parChTrans1D2" presStyleIdx="3" presStyleCnt="5"/>
      <dgm:spPr/>
      <dgm:t>
        <a:bodyPr/>
        <a:lstStyle/>
        <a:p>
          <a:endParaRPr lang="es-MX"/>
        </a:p>
      </dgm:t>
    </dgm:pt>
    <dgm:pt modelId="{A4EB5D4B-5237-4B00-82A0-C1E9D60E475B}" type="pres">
      <dgm:prSet presAssocID="{0E67ED58-AD34-4A9F-AD23-C63D20EF9E74}" presName="connTx" presStyleLbl="parChTrans1D2" presStyleIdx="3" presStyleCnt="5"/>
      <dgm:spPr/>
      <dgm:t>
        <a:bodyPr/>
        <a:lstStyle/>
        <a:p>
          <a:endParaRPr lang="es-MX"/>
        </a:p>
      </dgm:t>
    </dgm:pt>
    <dgm:pt modelId="{811C2C0A-3207-4F89-A33D-82883B673CFC}" type="pres">
      <dgm:prSet presAssocID="{3F0A8575-B303-46C9-826B-8812BD7B3D17}" presName="node" presStyleLbl="node1" presStyleIdx="3" presStyleCnt="5" custAng="0" custScaleX="132813" custScaleY="96419" custRadScaleRad="145921" custRadScaleInc="138078">
        <dgm:presLayoutVars>
          <dgm:bulletEnabled val="1"/>
        </dgm:presLayoutVars>
      </dgm:prSet>
      <dgm:spPr/>
      <dgm:t>
        <a:bodyPr/>
        <a:lstStyle/>
        <a:p>
          <a:endParaRPr lang="es-MX"/>
        </a:p>
      </dgm:t>
    </dgm:pt>
    <dgm:pt modelId="{ACBFDEC2-D6F8-45D4-9074-F4607722B8F3}" type="pres">
      <dgm:prSet presAssocID="{1F54DB71-81D2-4ADB-BA61-C1D820374D02}" presName="Name9" presStyleLbl="parChTrans1D2" presStyleIdx="4" presStyleCnt="5"/>
      <dgm:spPr/>
      <dgm:t>
        <a:bodyPr/>
        <a:lstStyle/>
        <a:p>
          <a:endParaRPr lang="es-MX"/>
        </a:p>
      </dgm:t>
    </dgm:pt>
    <dgm:pt modelId="{4B04FDE7-1B94-4AC9-A62F-F6B775D1A117}" type="pres">
      <dgm:prSet presAssocID="{1F54DB71-81D2-4ADB-BA61-C1D820374D02}" presName="connTx" presStyleLbl="parChTrans1D2" presStyleIdx="4" presStyleCnt="5"/>
      <dgm:spPr/>
      <dgm:t>
        <a:bodyPr/>
        <a:lstStyle/>
        <a:p>
          <a:endParaRPr lang="es-MX"/>
        </a:p>
      </dgm:t>
    </dgm:pt>
    <dgm:pt modelId="{8EC84BFE-8B4B-4CAB-9464-E5F02A856386}" type="pres">
      <dgm:prSet presAssocID="{287AFD18-AC6D-4464-A1FD-4821D8DFE257}" presName="node" presStyleLbl="node1" presStyleIdx="4" presStyleCnt="5" custScaleX="135446" custScaleY="80923" custRadScaleRad="85953" custRadScaleInc="-303223">
        <dgm:presLayoutVars>
          <dgm:bulletEnabled val="1"/>
        </dgm:presLayoutVars>
      </dgm:prSet>
      <dgm:spPr/>
      <dgm:t>
        <a:bodyPr/>
        <a:lstStyle/>
        <a:p>
          <a:endParaRPr lang="es-MX"/>
        </a:p>
      </dgm:t>
    </dgm:pt>
  </dgm:ptLst>
  <dgm:cxnLst>
    <dgm:cxn modelId="{7C1E9AC8-195A-401E-A4D6-C8C31983CA15}" type="presOf" srcId="{8EA51B03-D63D-4433-8449-FD80D7389288}" destId="{E070787B-1AA7-47C9-A65D-3B68EC9DF4AD}" srcOrd="1" destOrd="0" presId="urn:microsoft.com/office/officeart/2005/8/layout/radial1"/>
    <dgm:cxn modelId="{9A4A4637-3278-4386-BC5E-E5B666E10BD0}" srcId="{74B81A98-3527-4B58-8363-083D7DBDC4F4}" destId="{0E09CA0B-C433-4CA4-A231-42A227B8D27C}" srcOrd="0" destOrd="0" parTransId="{ACB8817A-D645-4484-AAD0-5D11CEFD5419}" sibTransId="{DB9AC710-8539-480A-8DEF-B4FA7D01F074}"/>
    <dgm:cxn modelId="{14CB3D32-5639-47B9-BA39-6AEC340220ED}" type="presOf" srcId="{0E09CA0B-C433-4CA4-A231-42A227B8D27C}" destId="{265F3EC5-28DA-48E4-86F2-166807DE26C5}" srcOrd="0" destOrd="0" presId="urn:microsoft.com/office/officeart/2005/8/layout/radial1"/>
    <dgm:cxn modelId="{694EAB59-95E0-4719-B450-BE25B8BC393B}" srcId="{0E09CA0B-C433-4CA4-A231-42A227B8D27C}" destId="{3F0A8575-B303-46C9-826B-8812BD7B3D17}" srcOrd="3" destOrd="0" parTransId="{0E67ED58-AD34-4A9F-AD23-C63D20EF9E74}" sibTransId="{399088BC-25C3-4438-A882-4BB0B9F84187}"/>
    <dgm:cxn modelId="{6F4D82B0-BC1A-4151-85B4-C4206CF3F2F1}" type="presOf" srcId="{1F54DB71-81D2-4ADB-BA61-C1D820374D02}" destId="{4B04FDE7-1B94-4AC9-A62F-F6B775D1A117}" srcOrd="1" destOrd="0" presId="urn:microsoft.com/office/officeart/2005/8/layout/radial1"/>
    <dgm:cxn modelId="{8F302D87-6F8C-4402-AE0D-CF7A0BB6E35A}" type="presOf" srcId="{287AFD18-AC6D-4464-A1FD-4821D8DFE257}" destId="{8EC84BFE-8B4B-4CAB-9464-E5F02A856386}" srcOrd="0" destOrd="0" presId="urn:microsoft.com/office/officeart/2005/8/layout/radial1"/>
    <dgm:cxn modelId="{BCE835AF-00FB-4395-A547-30C9568A562C}" type="presOf" srcId="{0E67ED58-AD34-4A9F-AD23-C63D20EF9E74}" destId="{C717D8AE-E9AD-49ED-8E0D-B0906E0440BD}" srcOrd="0" destOrd="0" presId="urn:microsoft.com/office/officeart/2005/8/layout/radial1"/>
    <dgm:cxn modelId="{6B4BAC4A-F650-4280-93ED-018B6C171371}" type="presOf" srcId="{3F0A8575-B303-46C9-826B-8812BD7B3D17}" destId="{811C2C0A-3207-4F89-A33D-82883B673CFC}" srcOrd="0" destOrd="0" presId="urn:microsoft.com/office/officeart/2005/8/layout/radial1"/>
    <dgm:cxn modelId="{EE35D418-65E7-450F-87CF-5844736798F6}" type="presOf" srcId="{74B81A98-3527-4B58-8363-083D7DBDC4F4}" destId="{B255C18F-B0C9-4EAC-ADFC-2F1269DFD826}" srcOrd="0" destOrd="0" presId="urn:microsoft.com/office/officeart/2005/8/layout/radial1"/>
    <dgm:cxn modelId="{58F68731-3242-47E9-91EF-87A7CD16EA0E}" type="presOf" srcId="{5F7B4175-2232-4932-826C-DAA9BDA29827}" destId="{A33246CB-951A-4E16-BFDF-E2056046A362}" srcOrd="0" destOrd="0" presId="urn:microsoft.com/office/officeart/2005/8/layout/radial1"/>
    <dgm:cxn modelId="{AFBE196D-8BEA-4949-ACC3-4F64DB64ADCC}" srcId="{0E09CA0B-C433-4CA4-A231-42A227B8D27C}" destId="{5F7B4175-2232-4932-826C-DAA9BDA29827}" srcOrd="2" destOrd="0" parTransId="{D0B0F243-DE21-4349-8424-585EF2B8B3D9}" sibTransId="{08200470-4A8F-47B0-82F1-FC25B3B6E7AF}"/>
    <dgm:cxn modelId="{B24CD3AB-6603-4A81-86BB-7D302E9F786E}" type="presOf" srcId="{D0B0F243-DE21-4349-8424-585EF2B8B3D9}" destId="{26392E83-5CCD-4F3F-A104-75AED803C494}" srcOrd="1" destOrd="0" presId="urn:microsoft.com/office/officeart/2005/8/layout/radial1"/>
    <dgm:cxn modelId="{32DDB23F-F73A-418C-A7DE-6DFB1BCEEC79}" srcId="{0E09CA0B-C433-4CA4-A231-42A227B8D27C}" destId="{287AFD18-AC6D-4464-A1FD-4821D8DFE257}" srcOrd="4" destOrd="0" parTransId="{1F54DB71-81D2-4ADB-BA61-C1D820374D02}" sibTransId="{B9EA3856-2303-4692-837F-9151C45DB621}"/>
    <dgm:cxn modelId="{3F8CB43F-0EFA-45FF-90FB-95DD851E994F}" type="presOf" srcId="{4D8F69D7-BA62-44A0-B8F2-6E0E7CC3E010}" destId="{9F9F4600-0EE3-432F-89AF-5C0D7D35E64C}" srcOrd="0" destOrd="0" presId="urn:microsoft.com/office/officeart/2005/8/layout/radial1"/>
    <dgm:cxn modelId="{AC61E459-2BA3-452A-AFC3-42829C2F1FAF}" type="presOf" srcId="{4D8F69D7-BA62-44A0-B8F2-6E0E7CC3E010}" destId="{28715027-43DC-452D-B8FA-95F2FB918D63}" srcOrd="1" destOrd="0" presId="urn:microsoft.com/office/officeart/2005/8/layout/radial1"/>
    <dgm:cxn modelId="{9A3FCD71-9FA2-485C-8210-A0C25BA68011}" type="presOf" srcId="{1F54DB71-81D2-4ADB-BA61-C1D820374D02}" destId="{ACBFDEC2-D6F8-45D4-9074-F4607722B8F3}" srcOrd="0" destOrd="0" presId="urn:microsoft.com/office/officeart/2005/8/layout/radial1"/>
    <dgm:cxn modelId="{DB795063-DCD9-43FD-B9F2-379B49CB18FD}" type="presOf" srcId="{995CA4B0-DA9A-4D0B-8C0D-C9ABF66EE3B3}" destId="{BDA96E2A-071F-4E75-9168-28DBA26F878F}" srcOrd="0" destOrd="0" presId="urn:microsoft.com/office/officeart/2005/8/layout/radial1"/>
    <dgm:cxn modelId="{7726F0F1-414C-4096-9D19-ABA901AD38CD}" type="presOf" srcId="{8EA51B03-D63D-4433-8449-FD80D7389288}" destId="{1266F4E2-8CCA-4BB8-9BC2-B86290E14F0D}" srcOrd="0" destOrd="0" presId="urn:microsoft.com/office/officeart/2005/8/layout/radial1"/>
    <dgm:cxn modelId="{D1CE8A7C-5E21-4C65-920C-C7336758D49E}" type="presOf" srcId="{D0B0F243-DE21-4349-8424-585EF2B8B3D9}" destId="{977C0D90-E937-4300-9C4A-71345EA98AA0}" srcOrd="0" destOrd="0" presId="urn:microsoft.com/office/officeart/2005/8/layout/radial1"/>
    <dgm:cxn modelId="{CB3CFAAB-CE51-4C0E-8E41-406DC44ECA2F}" srcId="{0E09CA0B-C433-4CA4-A231-42A227B8D27C}" destId="{995CA4B0-DA9A-4D0B-8C0D-C9ABF66EE3B3}" srcOrd="0" destOrd="0" parTransId="{4D8F69D7-BA62-44A0-B8F2-6E0E7CC3E010}" sibTransId="{14D81683-2170-4038-9DAA-FFD8F2CA8463}"/>
    <dgm:cxn modelId="{FD3C6B40-416A-4574-A680-6154ECBD4165}" type="presOf" srcId="{0E67ED58-AD34-4A9F-AD23-C63D20EF9E74}" destId="{A4EB5D4B-5237-4B00-82A0-C1E9D60E475B}" srcOrd="1" destOrd="0" presId="urn:microsoft.com/office/officeart/2005/8/layout/radial1"/>
    <dgm:cxn modelId="{36E11E41-A0E5-421B-86C6-043075558989}" srcId="{0E09CA0B-C433-4CA4-A231-42A227B8D27C}" destId="{B68D457C-1626-4C26-893A-C143085AFBCA}" srcOrd="1" destOrd="0" parTransId="{8EA51B03-D63D-4433-8449-FD80D7389288}" sibTransId="{1A53AAAA-7CD6-4C46-92B9-858D5A296F73}"/>
    <dgm:cxn modelId="{3F46EE62-F742-4F49-8E9F-89AB9612F75C}" type="presOf" srcId="{B68D457C-1626-4C26-893A-C143085AFBCA}" destId="{A5023B75-7690-4F44-84FD-8392F06C72CB}" srcOrd="0" destOrd="0" presId="urn:microsoft.com/office/officeart/2005/8/layout/radial1"/>
    <dgm:cxn modelId="{C1FE357E-9B79-4FD8-86E2-186A99CA0306}" type="presParOf" srcId="{B255C18F-B0C9-4EAC-ADFC-2F1269DFD826}" destId="{265F3EC5-28DA-48E4-86F2-166807DE26C5}" srcOrd="0" destOrd="0" presId="urn:microsoft.com/office/officeart/2005/8/layout/radial1"/>
    <dgm:cxn modelId="{4B2DDFC0-70A0-46CA-8A12-CFD511F9FC56}" type="presParOf" srcId="{B255C18F-B0C9-4EAC-ADFC-2F1269DFD826}" destId="{9F9F4600-0EE3-432F-89AF-5C0D7D35E64C}" srcOrd="1" destOrd="0" presId="urn:microsoft.com/office/officeart/2005/8/layout/radial1"/>
    <dgm:cxn modelId="{154659DE-CA19-4E50-9A34-64C99130173E}" type="presParOf" srcId="{9F9F4600-0EE3-432F-89AF-5C0D7D35E64C}" destId="{28715027-43DC-452D-B8FA-95F2FB918D63}" srcOrd="0" destOrd="0" presId="urn:microsoft.com/office/officeart/2005/8/layout/radial1"/>
    <dgm:cxn modelId="{9B2B6E26-68E9-4D74-BDE1-E39BE69FB9AC}" type="presParOf" srcId="{B255C18F-B0C9-4EAC-ADFC-2F1269DFD826}" destId="{BDA96E2A-071F-4E75-9168-28DBA26F878F}" srcOrd="2" destOrd="0" presId="urn:microsoft.com/office/officeart/2005/8/layout/radial1"/>
    <dgm:cxn modelId="{4D63B4B6-24A8-4073-BF2E-350C5279464D}" type="presParOf" srcId="{B255C18F-B0C9-4EAC-ADFC-2F1269DFD826}" destId="{1266F4E2-8CCA-4BB8-9BC2-B86290E14F0D}" srcOrd="3" destOrd="0" presId="urn:microsoft.com/office/officeart/2005/8/layout/radial1"/>
    <dgm:cxn modelId="{B9034447-8BC4-419C-902F-5B2A33D61D59}" type="presParOf" srcId="{1266F4E2-8CCA-4BB8-9BC2-B86290E14F0D}" destId="{E070787B-1AA7-47C9-A65D-3B68EC9DF4AD}" srcOrd="0" destOrd="0" presId="urn:microsoft.com/office/officeart/2005/8/layout/radial1"/>
    <dgm:cxn modelId="{E888D0A5-B4FA-4037-8297-A0378AE66AA8}" type="presParOf" srcId="{B255C18F-B0C9-4EAC-ADFC-2F1269DFD826}" destId="{A5023B75-7690-4F44-84FD-8392F06C72CB}" srcOrd="4" destOrd="0" presId="urn:microsoft.com/office/officeart/2005/8/layout/radial1"/>
    <dgm:cxn modelId="{6E08730A-60D8-4722-BFAB-58E718B8BF63}" type="presParOf" srcId="{B255C18F-B0C9-4EAC-ADFC-2F1269DFD826}" destId="{977C0D90-E937-4300-9C4A-71345EA98AA0}" srcOrd="5" destOrd="0" presId="urn:microsoft.com/office/officeart/2005/8/layout/radial1"/>
    <dgm:cxn modelId="{5C016136-4744-4B2F-9290-9B22FF7636DE}" type="presParOf" srcId="{977C0D90-E937-4300-9C4A-71345EA98AA0}" destId="{26392E83-5CCD-4F3F-A104-75AED803C494}" srcOrd="0" destOrd="0" presId="urn:microsoft.com/office/officeart/2005/8/layout/radial1"/>
    <dgm:cxn modelId="{0EA1630C-E147-4C53-8958-2B1E50726395}" type="presParOf" srcId="{B255C18F-B0C9-4EAC-ADFC-2F1269DFD826}" destId="{A33246CB-951A-4E16-BFDF-E2056046A362}" srcOrd="6" destOrd="0" presId="urn:microsoft.com/office/officeart/2005/8/layout/radial1"/>
    <dgm:cxn modelId="{0F2B10BC-0B9A-4A69-9925-C654A3CA9C21}" type="presParOf" srcId="{B255C18F-B0C9-4EAC-ADFC-2F1269DFD826}" destId="{C717D8AE-E9AD-49ED-8E0D-B0906E0440BD}" srcOrd="7" destOrd="0" presId="urn:microsoft.com/office/officeart/2005/8/layout/radial1"/>
    <dgm:cxn modelId="{C08AA93B-0E73-4176-B360-51B63507F105}" type="presParOf" srcId="{C717D8AE-E9AD-49ED-8E0D-B0906E0440BD}" destId="{A4EB5D4B-5237-4B00-82A0-C1E9D60E475B}" srcOrd="0" destOrd="0" presId="urn:microsoft.com/office/officeart/2005/8/layout/radial1"/>
    <dgm:cxn modelId="{4E7CE4DB-1516-4E9A-9884-17911B6834E2}" type="presParOf" srcId="{B255C18F-B0C9-4EAC-ADFC-2F1269DFD826}" destId="{811C2C0A-3207-4F89-A33D-82883B673CFC}" srcOrd="8" destOrd="0" presId="urn:microsoft.com/office/officeart/2005/8/layout/radial1"/>
    <dgm:cxn modelId="{9070E36B-D399-457F-9398-4E805B4DA6D5}" type="presParOf" srcId="{B255C18F-B0C9-4EAC-ADFC-2F1269DFD826}" destId="{ACBFDEC2-D6F8-45D4-9074-F4607722B8F3}" srcOrd="9" destOrd="0" presId="urn:microsoft.com/office/officeart/2005/8/layout/radial1"/>
    <dgm:cxn modelId="{9E0B34B2-BFD2-4973-ACB6-F14B667316DB}" type="presParOf" srcId="{ACBFDEC2-D6F8-45D4-9074-F4607722B8F3}" destId="{4B04FDE7-1B94-4AC9-A62F-F6B775D1A117}" srcOrd="0" destOrd="0" presId="urn:microsoft.com/office/officeart/2005/8/layout/radial1"/>
    <dgm:cxn modelId="{32B24623-9576-4C18-AD54-19C30A6D8600}" type="presParOf" srcId="{B255C18F-B0C9-4EAC-ADFC-2F1269DFD826}" destId="{8EC84BFE-8B4B-4CAB-9464-E5F02A856386}" srcOrd="10" destOrd="0" presId="urn:microsoft.com/office/officeart/2005/8/layout/radial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B81A98-3527-4B58-8363-083D7DBDC4F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s-MX"/>
        </a:p>
      </dgm:t>
    </dgm:pt>
    <dgm:pt modelId="{0E09CA0B-C433-4CA4-A231-42A227B8D27C}">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CONCLUSIONES</a:t>
          </a:r>
          <a:endParaRPr lang="es-MX" sz="2000" b="1" dirty="0">
            <a:solidFill>
              <a:schemeClr val="tx1"/>
            </a:solidFill>
            <a:latin typeface="+mn-lt"/>
            <a:cs typeface="Times New Roman" pitchFamily="18" charset="0"/>
          </a:endParaRPr>
        </a:p>
      </dgm:t>
    </dgm:pt>
    <dgm:pt modelId="{ACB8817A-D645-4484-AAD0-5D11CEFD5419}" type="parTrans" cxnId="{9A4A4637-3278-4386-BC5E-E5B666E10BD0}">
      <dgm:prSet/>
      <dgm:spPr/>
      <dgm:t>
        <a:bodyPr/>
        <a:lstStyle/>
        <a:p>
          <a:endParaRPr lang="es-MX" sz="2000">
            <a:latin typeface="Times New Roman" pitchFamily="18" charset="0"/>
            <a:cs typeface="Times New Roman" pitchFamily="18" charset="0"/>
          </a:endParaRPr>
        </a:p>
      </dgm:t>
    </dgm:pt>
    <dgm:pt modelId="{DB9AC710-8539-480A-8DEF-B4FA7D01F074}" type="sibTrans" cxnId="{9A4A4637-3278-4386-BC5E-E5B666E10BD0}">
      <dgm:prSet/>
      <dgm:spPr/>
      <dgm:t>
        <a:bodyPr/>
        <a:lstStyle/>
        <a:p>
          <a:endParaRPr lang="es-MX" sz="2000">
            <a:latin typeface="Times New Roman" pitchFamily="18" charset="0"/>
            <a:cs typeface="Times New Roman" pitchFamily="18" charset="0"/>
          </a:endParaRPr>
        </a:p>
      </dgm:t>
    </dgm:pt>
    <dgm:pt modelId="{995CA4B0-DA9A-4D0B-8C0D-C9ABF66EE3B3}">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Diferencia entre los Barrios</a:t>
          </a:r>
          <a:endParaRPr lang="es-MX" sz="2000" b="1" dirty="0">
            <a:solidFill>
              <a:schemeClr val="tx1"/>
            </a:solidFill>
            <a:latin typeface="+mn-lt"/>
            <a:cs typeface="Times New Roman" pitchFamily="18" charset="0"/>
          </a:endParaRPr>
        </a:p>
      </dgm:t>
    </dgm:pt>
    <dgm:pt modelId="{4D8F69D7-BA62-44A0-B8F2-6E0E7CC3E010}" type="parTrans" cxnId="{CB3CFAAB-CE51-4C0E-8E41-406DC44ECA2F}">
      <dgm:prSet custT="1"/>
      <dgm:spPr/>
      <dgm:t>
        <a:bodyPr/>
        <a:lstStyle/>
        <a:p>
          <a:endParaRPr lang="es-MX" sz="2000">
            <a:latin typeface="Times New Roman" pitchFamily="18" charset="0"/>
            <a:cs typeface="Times New Roman" pitchFamily="18" charset="0"/>
          </a:endParaRPr>
        </a:p>
      </dgm:t>
    </dgm:pt>
    <dgm:pt modelId="{14D81683-2170-4038-9DAA-FFD8F2CA8463}" type="sibTrans" cxnId="{CB3CFAAB-CE51-4C0E-8E41-406DC44ECA2F}">
      <dgm:prSet/>
      <dgm:spPr/>
      <dgm:t>
        <a:bodyPr/>
        <a:lstStyle/>
        <a:p>
          <a:endParaRPr lang="es-MX" sz="2000">
            <a:latin typeface="Times New Roman" pitchFamily="18" charset="0"/>
            <a:cs typeface="Times New Roman" pitchFamily="18" charset="0"/>
          </a:endParaRPr>
        </a:p>
      </dgm:t>
    </dgm:pt>
    <dgm:pt modelId="{B68D457C-1626-4C26-893A-C143085AFBCA}">
      <dgm:prSet phldrT="[Texto]" custT="1"/>
      <dgm:spPr>
        <a:solidFill>
          <a:schemeClr val="accent1"/>
        </a:solidFill>
        <a:ln>
          <a:solidFill>
            <a:schemeClr val="accent1">
              <a:lumMod val="50000"/>
            </a:schemeClr>
          </a:solidFill>
        </a:ln>
      </dgm:spPr>
      <dgm:t>
        <a:bodyPr/>
        <a:lstStyle/>
        <a:p>
          <a:r>
            <a:rPr lang="es-MX" sz="2000" b="1" dirty="0" smtClean="0">
              <a:solidFill>
                <a:schemeClr val="bg1"/>
              </a:solidFill>
              <a:latin typeface="+mn-lt"/>
              <a:cs typeface="Times New Roman" pitchFamily="18" charset="0"/>
            </a:rPr>
            <a:t>Obstáculos</a:t>
          </a:r>
          <a:endParaRPr lang="es-MX" sz="2000" b="1" dirty="0">
            <a:solidFill>
              <a:schemeClr val="bg1"/>
            </a:solidFill>
            <a:latin typeface="+mn-lt"/>
            <a:cs typeface="Times New Roman" pitchFamily="18" charset="0"/>
          </a:endParaRPr>
        </a:p>
      </dgm:t>
    </dgm:pt>
    <dgm:pt modelId="{8EA51B03-D63D-4433-8449-FD80D7389288}" type="parTrans" cxnId="{36E11E41-A0E5-421B-86C6-043075558989}">
      <dgm:prSet custT="1"/>
      <dgm:spPr/>
      <dgm:t>
        <a:bodyPr/>
        <a:lstStyle/>
        <a:p>
          <a:endParaRPr lang="es-MX" sz="2000">
            <a:latin typeface="Times New Roman" pitchFamily="18" charset="0"/>
            <a:cs typeface="Times New Roman" pitchFamily="18" charset="0"/>
          </a:endParaRPr>
        </a:p>
      </dgm:t>
    </dgm:pt>
    <dgm:pt modelId="{1A53AAAA-7CD6-4C46-92B9-858D5A296F73}" type="sibTrans" cxnId="{36E11E41-A0E5-421B-86C6-043075558989}">
      <dgm:prSet/>
      <dgm:spPr/>
      <dgm:t>
        <a:bodyPr/>
        <a:lstStyle/>
        <a:p>
          <a:endParaRPr lang="es-MX" sz="2000">
            <a:latin typeface="Times New Roman" pitchFamily="18" charset="0"/>
            <a:cs typeface="Times New Roman" pitchFamily="18" charset="0"/>
          </a:endParaRPr>
        </a:p>
      </dgm:t>
    </dgm:pt>
    <dgm:pt modelId="{5F7B4175-2232-4932-826C-DAA9BDA2982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Niveles de participación</a:t>
          </a:r>
          <a:endParaRPr lang="es-MX" sz="2000" b="1" dirty="0">
            <a:solidFill>
              <a:schemeClr val="tx1"/>
            </a:solidFill>
            <a:latin typeface="+mn-lt"/>
            <a:cs typeface="Times New Roman" pitchFamily="18" charset="0"/>
          </a:endParaRPr>
        </a:p>
      </dgm:t>
    </dgm:pt>
    <dgm:pt modelId="{D0B0F243-DE21-4349-8424-585EF2B8B3D9}" type="parTrans" cxnId="{AFBE196D-8BEA-4949-ACC3-4F64DB64ADCC}">
      <dgm:prSet custT="1"/>
      <dgm:spPr/>
      <dgm:t>
        <a:bodyPr/>
        <a:lstStyle/>
        <a:p>
          <a:endParaRPr lang="es-MX" sz="2000">
            <a:latin typeface="Times New Roman" pitchFamily="18" charset="0"/>
            <a:cs typeface="Times New Roman" pitchFamily="18" charset="0"/>
          </a:endParaRPr>
        </a:p>
      </dgm:t>
    </dgm:pt>
    <dgm:pt modelId="{08200470-4A8F-47B0-82F1-FC25B3B6E7AF}" type="sibTrans" cxnId="{AFBE196D-8BEA-4949-ACC3-4F64DB64ADCC}">
      <dgm:prSet/>
      <dgm:spPr/>
      <dgm:t>
        <a:bodyPr/>
        <a:lstStyle/>
        <a:p>
          <a:endParaRPr lang="es-MX" sz="2000">
            <a:latin typeface="Times New Roman" pitchFamily="18" charset="0"/>
            <a:cs typeface="Times New Roman" pitchFamily="18" charset="0"/>
          </a:endParaRPr>
        </a:p>
      </dgm:t>
    </dgm:pt>
    <dgm:pt modelId="{3F0A8575-B303-46C9-826B-8812BD7B3D1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Conocer a los vecinos</a:t>
          </a:r>
          <a:endParaRPr lang="es-MX" sz="2000" b="1" dirty="0">
            <a:solidFill>
              <a:schemeClr val="tx1"/>
            </a:solidFill>
            <a:latin typeface="+mn-lt"/>
            <a:cs typeface="Times New Roman" pitchFamily="18" charset="0"/>
          </a:endParaRPr>
        </a:p>
      </dgm:t>
    </dgm:pt>
    <dgm:pt modelId="{0E67ED58-AD34-4A9F-AD23-C63D20EF9E74}" type="parTrans" cxnId="{694EAB59-95E0-4719-B450-BE25B8BC393B}">
      <dgm:prSet custT="1"/>
      <dgm:spPr/>
      <dgm:t>
        <a:bodyPr/>
        <a:lstStyle/>
        <a:p>
          <a:endParaRPr lang="es-MX" sz="2000">
            <a:latin typeface="Times New Roman" pitchFamily="18" charset="0"/>
            <a:cs typeface="Times New Roman" pitchFamily="18" charset="0"/>
          </a:endParaRPr>
        </a:p>
      </dgm:t>
    </dgm:pt>
    <dgm:pt modelId="{399088BC-25C3-4438-A882-4BB0B9F84187}" type="sibTrans" cxnId="{694EAB59-95E0-4719-B450-BE25B8BC393B}">
      <dgm:prSet/>
      <dgm:spPr/>
      <dgm:t>
        <a:bodyPr/>
        <a:lstStyle/>
        <a:p>
          <a:endParaRPr lang="es-MX" sz="2000">
            <a:latin typeface="Times New Roman" pitchFamily="18" charset="0"/>
            <a:cs typeface="Times New Roman" pitchFamily="18" charset="0"/>
          </a:endParaRPr>
        </a:p>
      </dgm:t>
    </dgm:pt>
    <dgm:pt modelId="{287AFD18-AC6D-4464-A1FD-4821D8DFE257}">
      <dgm:prSet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PGO y PGS</a:t>
          </a:r>
          <a:endParaRPr lang="es-MX" sz="2000" b="1" dirty="0">
            <a:solidFill>
              <a:schemeClr val="tx1"/>
            </a:solidFill>
            <a:latin typeface="+mn-lt"/>
            <a:cs typeface="Times New Roman" pitchFamily="18" charset="0"/>
          </a:endParaRPr>
        </a:p>
      </dgm:t>
    </dgm:pt>
    <dgm:pt modelId="{1F54DB71-81D2-4ADB-BA61-C1D820374D02}" type="parTrans" cxnId="{32DDB23F-F73A-418C-A7DE-6DFB1BCEEC79}">
      <dgm:prSet/>
      <dgm:spPr/>
      <dgm:t>
        <a:bodyPr/>
        <a:lstStyle/>
        <a:p>
          <a:endParaRPr lang="es-MX"/>
        </a:p>
      </dgm:t>
    </dgm:pt>
    <dgm:pt modelId="{B9EA3856-2303-4692-837F-9151C45DB621}" type="sibTrans" cxnId="{32DDB23F-F73A-418C-A7DE-6DFB1BCEEC79}">
      <dgm:prSet/>
      <dgm:spPr/>
      <dgm:t>
        <a:bodyPr/>
        <a:lstStyle/>
        <a:p>
          <a:endParaRPr lang="es-MX"/>
        </a:p>
      </dgm:t>
    </dgm:pt>
    <dgm:pt modelId="{B255C18F-B0C9-4EAC-ADFC-2F1269DFD826}" type="pres">
      <dgm:prSet presAssocID="{74B81A98-3527-4B58-8363-083D7DBDC4F4}" presName="cycle" presStyleCnt="0">
        <dgm:presLayoutVars>
          <dgm:chMax val="1"/>
          <dgm:dir/>
          <dgm:animLvl val="ctr"/>
          <dgm:resizeHandles val="exact"/>
        </dgm:presLayoutVars>
      </dgm:prSet>
      <dgm:spPr/>
      <dgm:t>
        <a:bodyPr/>
        <a:lstStyle/>
        <a:p>
          <a:endParaRPr lang="es-MX"/>
        </a:p>
      </dgm:t>
    </dgm:pt>
    <dgm:pt modelId="{265F3EC5-28DA-48E4-86F2-166807DE26C5}" type="pres">
      <dgm:prSet presAssocID="{0E09CA0B-C433-4CA4-A231-42A227B8D27C}" presName="centerShape" presStyleLbl="node0" presStyleIdx="0" presStyleCnt="1" custAng="0" custScaleX="166103" custScaleY="110432" custLinFactNeighborX="-263" custLinFactNeighborY="-5760"/>
      <dgm:spPr/>
      <dgm:t>
        <a:bodyPr/>
        <a:lstStyle/>
        <a:p>
          <a:endParaRPr lang="es-MX"/>
        </a:p>
      </dgm:t>
    </dgm:pt>
    <dgm:pt modelId="{9F9F4600-0EE3-432F-89AF-5C0D7D35E64C}" type="pres">
      <dgm:prSet presAssocID="{4D8F69D7-BA62-44A0-B8F2-6E0E7CC3E010}" presName="Name9" presStyleLbl="parChTrans1D2" presStyleIdx="0" presStyleCnt="5"/>
      <dgm:spPr/>
      <dgm:t>
        <a:bodyPr/>
        <a:lstStyle/>
        <a:p>
          <a:endParaRPr lang="es-MX"/>
        </a:p>
      </dgm:t>
    </dgm:pt>
    <dgm:pt modelId="{28715027-43DC-452D-B8FA-95F2FB918D63}" type="pres">
      <dgm:prSet presAssocID="{4D8F69D7-BA62-44A0-B8F2-6E0E7CC3E010}" presName="connTx" presStyleLbl="parChTrans1D2" presStyleIdx="0" presStyleCnt="5"/>
      <dgm:spPr/>
      <dgm:t>
        <a:bodyPr/>
        <a:lstStyle/>
        <a:p>
          <a:endParaRPr lang="es-MX"/>
        </a:p>
      </dgm:t>
    </dgm:pt>
    <dgm:pt modelId="{BDA96E2A-071F-4E75-9168-28DBA26F878F}" type="pres">
      <dgm:prSet presAssocID="{995CA4B0-DA9A-4D0B-8C0D-C9ABF66EE3B3}" presName="node" presStyleLbl="node1" presStyleIdx="0" presStyleCnt="5" custAng="0" custScaleX="134883" custScaleY="94314" custRadScaleRad="125426" custRadScaleInc="-107829">
        <dgm:presLayoutVars>
          <dgm:bulletEnabled val="1"/>
        </dgm:presLayoutVars>
      </dgm:prSet>
      <dgm:spPr/>
      <dgm:t>
        <a:bodyPr/>
        <a:lstStyle/>
        <a:p>
          <a:endParaRPr lang="es-MX"/>
        </a:p>
      </dgm:t>
    </dgm:pt>
    <dgm:pt modelId="{1266F4E2-8CCA-4BB8-9BC2-B86290E14F0D}" type="pres">
      <dgm:prSet presAssocID="{8EA51B03-D63D-4433-8449-FD80D7389288}" presName="Name9" presStyleLbl="parChTrans1D2" presStyleIdx="1" presStyleCnt="5"/>
      <dgm:spPr/>
      <dgm:t>
        <a:bodyPr/>
        <a:lstStyle/>
        <a:p>
          <a:endParaRPr lang="es-MX"/>
        </a:p>
      </dgm:t>
    </dgm:pt>
    <dgm:pt modelId="{E070787B-1AA7-47C9-A65D-3B68EC9DF4AD}" type="pres">
      <dgm:prSet presAssocID="{8EA51B03-D63D-4433-8449-FD80D7389288}" presName="connTx" presStyleLbl="parChTrans1D2" presStyleIdx="1" presStyleCnt="5"/>
      <dgm:spPr/>
      <dgm:t>
        <a:bodyPr/>
        <a:lstStyle/>
        <a:p>
          <a:endParaRPr lang="es-MX"/>
        </a:p>
      </dgm:t>
    </dgm:pt>
    <dgm:pt modelId="{A5023B75-7690-4F44-84FD-8392F06C72CB}" type="pres">
      <dgm:prSet presAssocID="{B68D457C-1626-4C26-893A-C143085AFBCA}" presName="node" presStyleLbl="node1" presStyleIdx="1" presStyleCnt="5" custAng="0" custScaleX="135207" custScaleY="86631" custRadScaleRad="140187" custRadScaleInc="-71934">
        <dgm:presLayoutVars>
          <dgm:bulletEnabled val="1"/>
        </dgm:presLayoutVars>
      </dgm:prSet>
      <dgm:spPr/>
      <dgm:t>
        <a:bodyPr/>
        <a:lstStyle/>
        <a:p>
          <a:endParaRPr lang="es-MX"/>
        </a:p>
      </dgm:t>
    </dgm:pt>
    <dgm:pt modelId="{977C0D90-E937-4300-9C4A-71345EA98AA0}" type="pres">
      <dgm:prSet presAssocID="{D0B0F243-DE21-4349-8424-585EF2B8B3D9}" presName="Name9" presStyleLbl="parChTrans1D2" presStyleIdx="2" presStyleCnt="5"/>
      <dgm:spPr/>
      <dgm:t>
        <a:bodyPr/>
        <a:lstStyle/>
        <a:p>
          <a:endParaRPr lang="es-MX"/>
        </a:p>
      </dgm:t>
    </dgm:pt>
    <dgm:pt modelId="{26392E83-5CCD-4F3F-A104-75AED803C494}" type="pres">
      <dgm:prSet presAssocID="{D0B0F243-DE21-4349-8424-585EF2B8B3D9}" presName="connTx" presStyleLbl="parChTrans1D2" presStyleIdx="2" presStyleCnt="5"/>
      <dgm:spPr/>
      <dgm:t>
        <a:bodyPr/>
        <a:lstStyle/>
        <a:p>
          <a:endParaRPr lang="es-MX"/>
        </a:p>
      </dgm:t>
    </dgm:pt>
    <dgm:pt modelId="{A33246CB-951A-4E16-BFDF-E2056046A362}" type="pres">
      <dgm:prSet presAssocID="{5F7B4175-2232-4932-826C-DAA9BDA29827}" presName="node" presStyleLbl="node1" presStyleIdx="2" presStyleCnt="5" custAng="0" custScaleX="131191" custScaleY="85319" custRadScaleRad="153042" custRadScaleInc="-146700">
        <dgm:presLayoutVars>
          <dgm:bulletEnabled val="1"/>
        </dgm:presLayoutVars>
      </dgm:prSet>
      <dgm:spPr/>
      <dgm:t>
        <a:bodyPr/>
        <a:lstStyle/>
        <a:p>
          <a:endParaRPr lang="es-MX"/>
        </a:p>
      </dgm:t>
    </dgm:pt>
    <dgm:pt modelId="{C717D8AE-E9AD-49ED-8E0D-B0906E0440BD}" type="pres">
      <dgm:prSet presAssocID="{0E67ED58-AD34-4A9F-AD23-C63D20EF9E74}" presName="Name9" presStyleLbl="parChTrans1D2" presStyleIdx="3" presStyleCnt="5"/>
      <dgm:spPr/>
      <dgm:t>
        <a:bodyPr/>
        <a:lstStyle/>
        <a:p>
          <a:endParaRPr lang="es-MX"/>
        </a:p>
      </dgm:t>
    </dgm:pt>
    <dgm:pt modelId="{A4EB5D4B-5237-4B00-82A0-C1E9D60E475B}" type="pres">
      <dgm:prSet presAssocID="{0E67ED58-AD34-4A9F-AD23-C63D20EF9E74}" presName="connTx" presStyleLbl="parChTrans1D2" presStyleIdx="3" presStyleCnt="5"/>
      <dgm:spPr/>
      <dgm:t>
        <a:bodyPr/>
        <a:lstStyle/>
        <a:p>
          <a:endParaRPr lang="es-MX"/>
        </a:p>
      </dgm:t>
    </dgm:pt>
    <dgm:pt modelId="{811C2C0A-3207-4F89-A33D-82883B673CFC}" type="pres">
      <dgm:prSet presAssocID="{3F0A8575-B303-46C9-826B-8812BD7B3D17}" presName="node" presStyleLbl="node1" presStyleIdx="3" presStyleCnt="5" custAng="0" custScaleX="132813" custScaleY="96419" custRadScaleRad="145921" custRadScaleInc="138078">
        <dgm:presLayoutVars>
          <dgm:bulletEnabled val="1"/>
        </dgm:presLayoutVars>
      </dgm:prSet>
      <dgm:spPr/>
      <dgm:t>
        <a:bodyPr/>
        <a:lstStyle/>
        <a:p>
          <a:endParaRPr lang="es-MX"/>
        </a:p>
      </dgm:t>
    </dgm:pt>
    <dgm:pt modelId="{ACBFDEC2-D6F8-45D4-9074-F4607722B8F3}" type="pres">
      <dgm:prSet presAssocID="{1F54DB71-81D2-4ADB-BA61-C1D820374D02}" presName="Name9" presStyleLbl="parChTrans1D2" presStyleIdx="4" presStyleCnt="5"/>
      <dgm:spPr/>
      <dgm:t>
        <a:bodyPr/>
        <a:lstStyle/>
        <a:p>
          <a:endParaRPr lang="es-MX"/>
        </a:p>
      </dgm:t>
    </dgm:pt>
    <dgm:pt modelId="{4B04FDE7-1B94-4AC9-A62F-F6B775D1A117}" type="pres">
      <dgm:prSet presAssocID="{1F54DB71-81D2-4ADB-BA61-C1D820374D02}" presName="connTx" presStyleLbl="parChTrans1D2" presStyleIdx="4" presStyleCnt="5"/>
      <dgm:spPr/>
      <dgm:t>
        <a:bodyPr/>
        <a:lstStyle/>
        <a:p>
          <a:endParaRPr lang="es-MX"/>
        </a:p>
      </dgm:t>
    </dgm:pt>
    <dgm:pt modelId="{8EC84BFE-8B4B-4CAB-9464-E5F02A856386}" type="pres">
      <dgm:prSet presAssocID="{287AFD18-AC6D-4464-A1FD-4821D8DFE257}" presName="node" presStyleLbl="node1" presStyleIdx="4" presStyleCnt="5" custScaleX="135446" custScaleY="80923" custRadScaleRad="85953" custRadScaleInc="-303223">
        <dgm:presLayoutVars>
          <dgm:bulletEnabled val="1"/>
        </dgm:presLayoutVars>
      </dgm:prSet>
      <dgm:spPr/>
      <dgm:t>
        <a:bodyPr/>
        <a:lstStyle/>
        <a:p>
          <a:endParaRPr lang="es-MX"/>
        </a:p>
      </dgm:t>
    </dgm:pt>
  </dgm:ptLst>
  <dgm:cxnLst>
    <dgm:cxn modelId="{9A4A4637-3278-4386-BC5E-E5B666E10BD0}" srcId="{74B81A98-3527-4B58-8363-083D7DBDC4F4}" destId="{0E09CA0B-C433-4CA4-A231-42A227B8D27C}" srcOrd="0" destOrd="0" parTransId="{ACB8817A-D645-4484-AAD0-5D11CEFD5419}" sibTransId="{DB9AC710-8539-480A-8DEF-B4FA7D01F074}"/>
    <dgm:cxn modelId="{734B1E77-892E-4A6A-BB89-0582654BBA99}" type="presOf" srcId="{D0B0F243-DE21-4349-8424-585EF2B8B3D9}" destId="{26392E83-5CCD-4F3F-A104-75AED803C494}" srcOrd="1" destOrd="0" presId="urn:microsoft.com/office/officeart/2005/8/layout/radial1"/>
    <dgm:cxn modelId="{694EAB59-95E0-4719-B450-BE25B8BC393B}" srcId="{0E09CA0B-C433-4CA4-A231-42A227B8D27C}" destId="{3F0A8575-B303-46C9-826B-8812BD7B3D17}" srcOrd="3" destOrd="0" parTransId="{0E67ED58-AD34-4A9F-AD23-C63D20EF9E74}" sibTransId="{399088BC-25C3-4438-A882-4BB0B9F84187}"/>
    <dgm:cxn modelId="{68A44CF7-E3C4-45D5-84C1-270548E740A3}" type="presOf" srcId="{4D8F69D7-BA62-44A0-B8F2-6E0E7CC3E010}" destId="{28715027-43DC-452D-B8FA-95F2FB918D63}" srcOrd="1" destOrd="0" presId="urn:microsoft.com/office/officeart/2005/8/layout/radial1"/>
    <dgm:cxn modelId="{F1A96E57-8A5D-4DA2-B3B2-E3422C8055BB}" type="presOf" srcId="{287AFD18-AC6D-4464-A1FD-4821D8DFE257}" destId="{8EC84BFE-8B4B-4CAB-9464-E5F02A856386}" srcOrd="0" destOrd="0" presId="urn:microsoft.com/office/officeart/2005/8/layout/radial1"/>
    <dgm:cxn modelId="{7924F563-A95E-4B95-9992-625394152856}" type="presOf" srcId="{995CA4B0-DA9A-4D0B-8C0D-C9ABF66EE3B3}" destId="{BDA96E2A-071F-4E75-9168-28DBA26F878F}" srcOrd="0" destOrd="0" presId="urn:microsoft.com/office/officeart/2005/8/layout/radial1"/>
    <dgm:cxn modelId="{30ECF3BE-9B16-4A47-B30D-6AB8FA0619BD}" type="presOf" srcId="{0E67ED58-AD34-4A9F-AD23-C63D20EF9E74}" destId="{A4EB5D4B-5237-4B00-82A0-C1E9D60E475B}" srcOrd="1" destOrd="0" presId="urn:microsoft.com/office/officeart/2005/8/layout/radial1"/>
    <dgm:cxn modelId="{172003E3-F680-4971-B32E-5197B59A9A76}" type="presOf" srcId="{B68D457C-1626-4C26-893A-C143085AFBCA}" destId="{A5023B75-7690-4F44-84FD-8392F06C72CB}" srcOrd="0" destOrd="0" presId="urn:microsoft.com/office/officeart/2005/8/layout/radial1"/>
    <dgm:cxn modelId="{CE61DF52-7B26-4528-BA19-F1A60CC8AC5A}" type="presOf" srcId="{1F54DB71-81D2-4ADB-BA61-C1D820374D02}" destId="{ACBFDEC2-D6F8-45D4-9074-F4607722B8F3}" srcOrd="0" destOrd="0" presId="urn:microsoft.com/office/officeart/2005/8/layout/radial1"/>
    <dgm:cxn modelId="{AFBE196D-8BEA-4949-ACC3-4F64DB64ADCC}" srcId="{0E09CA0B-C433-4CA4-A231-42A227B8D27C}" destId="{5F7B4175-2232-4932-826C-DAA9BDA29827}" srcOrd="2" destOrd="0" parTransId="{D0B0F243-DE21-4349-8424-585EF2B8B3D9}" sibTransId="{08200470-4A8F-47B0-82F1-FC25B3B6E7AF}"/>
    <dgm:cxn modelId="{32DDB23F-F73A-418C-A7DE-6DFB1BCEEC79}" srcId="{0E09CA0B-C433-4CA4-A231-42A227B8D27C}" destId="{287AFD18-AC6D-4464-A1FD-4821D8DFE257}" srcOrd="4" destOrd="0" parTransId="{1F54DB71-81D2-4ADB-BA61-C1D820374D02}" sibTransId="{B9EA3856-2303-4692-837F-9151C45DB621}"/>
    <dgm:cxn modelId="{978EE189-5017-4439-947F-8AED0068BF48}" type="presOf" srcId="{74B81A98-3527-4B58-8363-083D7DBDC4F4}" destId="{B255C18F-B0C9-4EAC-ADFC-2F1269DFD826}" srcOrd="0" destOrd="0" presId="urn:microsoft.com/office/officeart/2005/8/layout/radial1"/>
    <dgm:cxn modelId="{BEF5822D-2ED7-47D3-B9D3-4FF5C6076DF9}" type="presOf" srcId="{5F7B4175-2232-4932-826C-DAA9BDA29827}" destId="{A33246CB-951A-4E16-BFDF-E2056046A362}" srcOrd="0" destOrd="0" presId="urn:microsoft.com/office/officeart/2005/8/layout/radial1"/>
    <dgm:cxn modelId="{5DBCF6EB-52DB-4FF7-B926-A1C6E68E1932}" type="presOf" srcId="{D0B0F243-DE21-4349-8424-585EF2B8B3D9}" destId="{977C0D90-E937-4300-9C4A-71345EA98AA0}" srcOrd="0" destOrd="0" presId="urn:microsoft.com/office/officeart/2005/8/layout/radial1"/>
    <dgm:cxn modelId="{30B72F58-5088-4CFF-9F76-41E46B9DFE2C}" type="presOf" srcId="{0E67ED58-AD34-4A9F-AD23-C63D20EF9E74}" destId="{C717D8AE-E9AD-49ED-8E0D-B0906E0440BD}" srcOrd="0" destOrd="0" presId="urn:microsoft.com/office/officeart/2005/8/layout/radial1"/>
    <dgm:cxn modelId="{49AF5BD5-4313-44DD-B539-D0794BE33A83}" type="presOf" srcId="{3F0A8575-B303-46C9-826B-8812BD7B3D17}" destId="{811C2C0A-3207-4F89-A33D-82883B673CFC}" srcOrd="0" destOrd="0" presId="urn:microsoft.com/office/officeart/2005/8/layout/radial1"/>
    <dgm:cxn modelId="{CB3CFAAB-CE51-4C0E-8E41-406DC44ECA2F}" srcId="{0E09CA0B-C433-4CA4-A231-42A227B8D27C}" destId="{995CA4B0-DA9A-4D0B-8C0D-C9ABF66EE3B3}" srcOrd="0" destOrd="0" parTransId="{4D8F69D7-BA62-44A0-B8F2-6E0E7CC3E010}" sibTransId="{14D81683-2170-4038-9DAA-FFD8F2CA8463}"/>
    <dgm:cxn modelId="{36E11E41-A0E5-421B-86C6-043075558989}" srcId="{0E09CA0B-C433-4CA4-A231-42A227B8D27C}" destId="{B68D457C-1626-4C26-893A-C143085AFBCA}" srcOrd="1" destOrd="0" parTransId="{8EA51B03-D63D-4433-8449-FD80D7389288}" sibTransId="{1A53AAAA-7CD6-4C46-92B9-858D5A296F73}"/>
    <dgm:cxn modelId="{CA6A8007-D599-4BA1-AACB-38C163C93CB1}" type="presOf" srcId="{8EA51B03-D63D-4433-8449-FD80D7389288}" destId="{E070787B-1AA7-47C9-A65D-3B68EC9DF4AD}" srcOrd="1" destOrd="0" presId="urn:microsoft.com/office/officeart/2005/8/layout/radial1"/>
    <dgm:cxn modelId="{3E45F1E2-DBB9-4A62-9519-E8BC63863713}" type="presOf" srcId="{0E09CA0B-C433-4CA4-A231-42A227B8D27C}" destId="{265F3EC5-28DA-48E4-86F2-166807DE26C5}" srcOrd="0" destOrd="0" presId="urn:microsoft.com/office/officeart/2005/8/layout/radial1"/>
    <dgm:cxn modelId="{C44261C5-EB01-404F-80BF-884B2A28605C}" type="presOf" srcId="{8EA51B03-D63D-4433-8449-FD80D7389288}" destId="{1266F4E2-8CCA-4BB8-9BC2-B86290E14F0D}" srcOrd="0" destOrd="0" presId="urn:microsoft.com/office/officeart/2005/8/layout/radial1"/>
    <dgm:cxn modelId="{8BE2EB07-7721-4049-AC40-D5AC3F6F1B45}" type="presOf" srcId="{4D8F69D7-BA62-44A0-B8F2-6E0E7CC3E010}" destId="{9F9F4600-0EE3-432F-89AF-5C0D7D35E64C}" srcOrd="0" destOrd="0" presId="urn:microsoft.com/office/officeart/2005/8/layout/radial1"/>
    <dgm:cxn modelId="{AC5D9879-A56A-4555-B0B6-6C42198C49EF}" type="presOf" srcId="{1F54DB71-81D2-4ADB-BA61-C1D820374D02}" destId="{4B04FDE7-1B94-4AC9-A62F-F6B775D1A117}" srcOrd="1" destOrd="0" presId="urn:microsoft.com/office/officeart/2005/8/layout/radial1"/>
    <dgm:cxn modelId="{0E0264C8-96DA-4366-9801-BF755B59E9F5}" type="presParOf" srcId="{B255C18F-B0C9-4EAC-ADFC-2F1269DFD826}" destId="{265F3EC5-28DA-48E4-86F2-166807DE26C5}" srcOrd="0" destOrd="0" presId="urn:microsoft.com/office/officeart/2005/8/layout/radial1"/>
    <dgm:cxn modelId="{4334C9EF-5385-4434-B230-73F0700FD4B6}" type="presParOf" srcId="{B255C18F-B0C9-4EAC-ADFC-2F1269DFD826}" destId="{9F9F4600-0EE3-432F-89AF-5C0D7D35E64C}" srcOrd="1" destOrd="0" presId="urn:microsoft.com/office/officeart/2005/8/layout/radial1"/>
    <dgm:cxn modelId="{D515885D-BFDF-4B0F-ACF3-AC1418843A64}" type="presParOf" srcId="{9F9F4600-0EE3-432F-89AF-5C0D7D35E64C}" destId="{28715027-43DC-452D-B8FA-95F2FB918D63}" srcOrd="0" destOrd="0" presId="urn:microsoft.com/office/officeart/2005/8/layout/radial1"/>
    <dgm:cxn modelId="{ECDF2DD2-372F-470A-8E80-5F11858D2D1A}" type="presParOf" srcId="{B255C18F-B0C9-4EAC-ADFC-2F1269DFD826}" destId="{BDA96E2A-071F-4E75-9168-28DBA26F878F}" srcOrd="2" destOrd="0" presId="urn:microsoft.com/office/officeart/2005/8/layout/radial1"/>
    <dgm:cxn modelId="{D7054D83-35B0-4758-ADE9-3897E7A3A373}" type="presParOf" srcId="{B255C18F-B0C9-4EAC-ADFC-2F1269DFD826}" destId="{1266F4E2-8CCA-4BB8-9BC2-B86290E14F0D}" srcOrd="3" destOrd="0" presId="urn:microsoft.com/office/officeart/2005/8/layout/radial1"/>
    <dgm:cxn modelId="{2EB89831-D9BE-4917-B3F4-5D5FDC400E07}" type="presParOf" srcId="{1266F4E2-8CCA-4BB8-9BC2-B86290E14F0D}" destId="{E070787B-1AA7-47C9-A65D-3B68EC9DF4AD}" srcOrd="0" destOrd="0" presId="urn:microsoft.com/office/officeart/2005/8/layout/radial1"/>
    <dgm:cxn modelId="{B5CD2A29-2EE3-4C73-92EC-CBA48EF7789A}" type="presParOf" srcId="{B255C18F-B0C9-4EAC-ADFC-2F1269DFD826}" destId="{A5023B75-7690-4F44-84FD-8392F06C72CB}" srcOrd="4" destOrd="0" presId="urn:microsoft.com/office/officeart/2005/8/layout/radial1"/>
    <dgm:cxn modelId="{6141877F-B15D-47AE-BA27-F4F16347125F}" type="presParOf" srcId="{B255C18F-B0C9-4EAC-ADFC-2F1269DFD826}" destId="{977C0D90-E937-4300-9C4A-71345EA98AA0}" srcOrd="5" destOrd="0" presId="urn:microsoft.com/office/officeart/2005/8/layout/radial1"/>
    <dgm:cxn modelId="{99F82553-AEC1-4B5E-88E0-7D8E9412B29A}" type="presParOf" srcId="{977C0D90-E937-4300-9C4A-71345EA98AA0}" destId="{26392E83-5CCD-4F3F-A104-75AED803C494}" srcOrd="0" destOrd="0" presId="urn:microsoft.com/office/officeart/2005/8/layout/radial1"/>
    <dgm:cxn modelId="{AB625F30-251F-4805-AF26-755DF725A865}" type="presParOf" srcId="{B255C18F-B0C9-4EAC-ADFC-2F1269DFD826}" destId="{A33246CB-951A-4E16-BFDF-E2056046A362}" srcOrd="6" destOrd="0" presId="urn:microsoft.com/office/officeart/2005/8/layout/radial1"/>
    <dgm:cxn modelId="{ABC00634-BBC6-4C6A-AA48-7B284FB7C5C0}" type="presParOf" srcId="{B255C18F-B0C9-4EAC-ADFC-2F1269DFD826}" destId="{C717D8AE-E9AD-49ED-8E0D-B0906E0440BD}" srcOrd="7" destOrd="0" presId="urn:microsoft.com/office/officeart/2005/8/layout/radial1"/>
    <dgm:cxn modelId="{3052BA7F-CB38-4D61-BB57-310C403B6543}" type="presParOf" srcId="{C717D8AE-E9AD-49ED-8E0D-B0906E0440BD}" destId="{A4EB5D4B-5237-4B00-82A0-C1E9D60E475B}" srcOrd="0" destOrd="0" presId="urn:microsoft.com/office/officeart/2005/8/layout/radial1"/>
    <dgm:cxn modelId="{59676828-27CB-4E4C-B90A-8F7807AA70DB}" type="presParOf" srcId="{B255C18F-B0C9-4EAC-ADFC-2F1269DFD826}" destId="{811C2C0A-3207-4F89-A33D-82883B673CFC}" srcOrd="8" destOrd="0" presId="urn:microsoft.com/office/officeart/2005/8/layout/radial1"/>
    <dgm:cxn modelId="{CDD3975E-1893-4E03-8FA9-B618F15C4A24}" type="presParOf" srcId="{B255C18F-B0C9-4EAC-ADFC-2F1269DFD826}" destId="{ACBFDEC2-D6F8-45D4-9074-F4607722B8F3}" srcOrd="9" destOrd="0" presId="urn:microsoft.com/office/officeart/2005/8/layout/radial1"/>
    <dgm:cxn modelId="{BDA34D41-6849-4B74-AEF8-D58CBA3F730E}" type="presParOf" srcId="{ACBFDEC2-D6F8-45D4-9074-F4607722B8F3}" destId="{4B04FDE7-1B94-4AC9-A62F-F6B775D1A117}" srcOrd="0" destOrd="0" presId="urn:microsoft.com/office/officeart/2005/8/layout/radial1"/>
    <dgm:cxn modelId="{5486AD41-015A-45EF-9860-E8BAAB8466C3}" type="presParOf" srcId="{B255C18F-B0C9-4EAC-ADFC-2F1269DFD826}" destId="{8EC84BFE-8B4B-4CAB-9464-E5F02A856386}" srcOrd="10" destOrd="0" presId="urn:microsoft.com/office/officeart/2005/8/layout/radial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B81A98-3527-4B58-8363-083D7DBDC4F4}" type="doc">
      <dgm:prSet loTypeId="urn:microsoft.com/office/officeart/2005/8/layout/radial1" loCatId="relationship" qsTypeId="urn:microsoft.com/office/officeart/2005/8/quickstyle/simple1" qsCatId="simple" csTypeId="urn:microsoft.com/office/officeart/2005/8/colors/accent1_2" csCatId="accent1" phldr="1"/>
      <dgm:spPr/>
      <dgm:t>
        <a:bodyPr/>
        <a:lstStyle/>
        <a:p>
          <a:endParaRPr lang="es-MX"/>
        </a:p>
      </dgm:t>
    </dgm:pt>
    <dgm:pt modelId="{0E09CA0B-C433-4CA4-A231-42A227B8D27C}">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CONCLUSIONES</a:t>
          </a:r>
          <a:endParaRPr lang="es-MX" sz="2000" b="1" dirty="0">
            <a:solidFill>
              <a:schemeClr val="tx1"/>
            </a:solidFill>
            <a:latin typeface="+mn-lt"/>
            <a:cs typeface="Times New Roman" pitchFamily="18" charset="0"/>
          </a:endParaRPr>
        </a:p>
      </dgm:t>
    </dgm:pt>
    <dgm:pt modelId="{ACB8817A-D645-4484-AAD0-5D11CEFD5419}" type="parTrans" cxnId="{9A4A4637-3278-4386-BC5E-E5B666E10BD0}">
      <dgm:prSet/>
      <dgm:spPr/>
      <dgm:t>
        <a:bodyPr/>
        <a:lstStyle/>
        <a:p>
          <a:endParaRPr lang="es-MX" sz="2000">
            <a:latin typeface="Times New Roman" pitchFamily="18" charset="0"/>
            <a:cs typeface="Times New Roman" pitchFamily="18" charset="0"/>
          </a:endParaRPr>
        </a:p>
      </dgm:t>
    </dgm:pt>
    <dgm:pt modelId="{DB9AC710-8539-480A-8DEF-B4FA7D01F074}" type="sibTrans" cxnId="{9A4A4637-3278-4386-BC5E-E5B666E10BD0}">
      <dgm:prSet/>
      <dgm:spPr/>
      <dgm:t>
        <a:bodyPr/>
        <a:lstStyle/>
        <a:p>
          <a:endParaRPr lang="es-MX" sz="2000">
            <a:latin typeface="Times New Roman" pitchFamily="18" charset="0"/>
            <a:cs typeface="Times New Roman" pitchFamily="18" charset="0"/>
          </a:endParaRPr>
        </a:p>
      </dgm:t>
    </dgm:pt>
    <dgm:pt modelId="{995CA4B0-DA9A-4D0B-8C0D-C9ABF66EE3B3}">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Diferencia entre los Barrios</a:t>
          </a:r>
          <a:endParaRPr lang="es-MX" sz="2000" b="1" dirty="0">
            <a:solidFill>
              <a:schemeClr val="tx1"/>
            </a:solidFill>
            <a:latin typeface="+mn-lt"/>
            <a:cs typeface="Times New Roman" pitchFamily="18" charset="0"/>
          </a:endParaRPr>
        </a:p>
      </dgm:t>
    </dgm:pt>
    <dgm:pt modelId="{4D8F69D7-BA62-44A0-B8F2-6E0E7CC3E010}" type="parTrans" cxnId="{CB3CFAAB-CE51-4C0E-8E41-406DC44ECA2F}">
      <dgm:prSet custT="1"/>
      <dgm:spPr/>
      <dgm:t>
        <a:bodyPr/>
        <a:lstStyle/>
        <a:p>
          <a:endParaRPr lang="es-MX" sz="2000">
            <a:latin typeface="Times New Roman" pitchFamily="18" charset="0"/>
            <a:cs typeface="Times New Roman" pitchFamily="18" charset="0"/>
          </a:endParaRPr>
        </a:p>
      </dgm:t>
    </dgm:pt>
    <dgm:pt modelId="{14D81683-2170-4038-9DAA-FFD8F2CA8463}" type="sibTrans" cxnId="{CB3CFAAB-CE51-4C0E-8E41-406DC44ECA2F}">
      <dgm:prSet/>
      <dgm:spPr/>
      <dgm:t>
        <a:bodyPr/>
        <a:lstStyle/>
        <a:p>
          <a:endParaRPr lang="es-MX" sz="2000">
            <a:latin typeface="Times New Roman" pitchFamily="18" charset="0"/>
            <a:cs typeface="Times New Roman" pitchFamily="18" charset="0"/>
          </a:endParaRPr>
        </a:p>
      </dgm:t>
    </dgm:pt>
    <dgm:pt modelId="{B68D457C-1626-4C26-893A-C143085AFBCA}">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Obstáculos</a:t>
          </a:r>
          <a:endParaRPr lang="es-MX" sz="2000" b="1" dirty="0">
            <a:solidFill>
              <a:schemeClr val="tx1"/>
            </a:solidFill>
            <a:latin typeface="+mn-lt"/>
            <a:cs typeface="Times New Roman" pitchFamily="18" charset="0"/>
          </a:endParaRPr>
        </a:p>
      </dgm:t>
    </dgm:pt>
    <dgm:pt modelId="{8EA51B03-D63D-4433-8449-FD80D7389288}" type="parTrans" cxnId="{36E11E41-A0E5-421B-86C6-043075558989}">
      <dgm:prSet custT="1"/>
      <dgm:spPr/>
      <dgm:t>
        <a:bodyPr/>
        <a:lstStyle/>
        <a:p>
          <a:endParaRPr lang="es-MX" sz="2000">
            <a:latin typeface="Times New Roman" pitchFamily="18" charset="0"/>
            <a:cs typeface="Times New Roman" pitchFamily="18" charset="0"/>
          </a:endParaRPr>
        </a:p>
      </dgm:t>
    </dgm:pt>
    <dgm:pt modelId="{1A53AAAA-7CD6-4C46-92B9-858D5A296F73}" type="sibTrans" cxnId="{36E11E41-A0E5-421B-86C6-043075558989}">
      <dgm:prSet/>
      <dgm:spPr/>
      <dgm:t>
        <a:bodyPr/>
        <a:lstStyle/>
        <a:p>
          <a:endParaRPr lang="es-MX" sz="2000">
            <a:latin typeface="Times New Roman" pitchFamily="18" charset="0"/>
            <a:cs typeface="Times New Roman" pitchFamily="18" charset="0"/>
          </a:endParaRPr>
        </a:p>
      </dgm:t>
    </dgm:pt>
    <dgm:pt modelId="{5F7B4175-2232-4932-826C-DAA9BDA29827}">
      <dgm:prSet phldrT="[Texto]" custT="1"/>
      <dgm:spPr>
        <a:solidFill>
          <a:schemeClr val="accent1"/>
        </a:solidFill>
        <a:ln>
          <a:solidFill>
            <a:schemeClr val="accent1">
              <a:lumMod val="50000"/>
            </a:schemeClr>
          </a:solidFill>
        </a:ln>
      </dgm:spPr>
      <dgm:t>
        <a:bodyPr/>
        <a:lstStyle/>
        <a:p>
          <a:r>
            <a:rPr lang="es-MX" sz="2000" b="1" dirty="0" smtClean="0">
              <a:solidFill>
                <a:schemeClr val="bg1"/>
              </a:solidFill>
              <a:latin typeface="+mn-lt"/>
              <a:cs typeface="Times New Roman" pitchFamily="18" charset="0"/>
            </a:rPr>
            <a:t>Niveles de participación</a:t>
          </a:r>
          <a:endParaRPr lang="es-MX" sz="2000" b="1" dirty="0">
            <a:solidFill>
              <a:schemeClr val="bg1"/>
            </a:solidFill>
            <a:latin typeface="+mn-lt"/>
            <a:cs typeface="Times New Roman" pitchFamily="18" charset="0"/>
          </a:endParaRPr>
        </a:p>
      </dgm:t>
    </dgm:pt>
    <dgm:pt modelId="{D0B0F243-DE21-4349-8424-585EF2B8B3D9}" type="parTrans" cxnId="{AFBE196D-8BEA-4949-ACC3-4F64DB64ADCC}">
      <dgm:prSet custT="1"/>
      <dgm:spPr/>
      <dgm:t>
        <a:bodyPr/>
        <a:lstStyle/>
        <a:p>
          <a:endParaRPr lang="es-MX" sz="2000">
            <a:latin typeface="Times New Roman" pitchFamily="18" charset="0"/>
            <a:cs typeface="Times New Roman" pitchFamily="18" charset="0"/>
          </a:endParaRPr>
        </a:p>
      </dgm:t>
    </dgm:pt>
    <dgm:pt modelId="{08200470-4A8F-47B0-82F1-FC25B3B6E7AF}" type="sibTrans" cxnId="{AFBE196D-8BEA-4949-ACC3-4F64DB64ADCC}">
      <dgm:prSet/>
      <dgm:spPr/>
      <dgm:t>
        <a:bodyPr/>
        <a:lstStyle/>
        <a:p>
          <a:endParaRPr lang="es-MX" sz="2000">
            <a:latin typeface="Times New Roman" pitchFamily="18" charset="0"/>
            <a:cs typeface="Times New Roman" pitchFamily="18" charset="0"/>
          </a:endParaRPr>
        </a:p>
      </dgm:t>
    </dgm:pt>
    <dgm:pt modelId="{3F0A8575-B303-46C9-826B-8812BD7B3D17}">
      <dgm:prSet phldrT="[Texto]"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Conocer a los vecinos</a:t>
          </a:r>
          <a:endParaRPr lang="es-MX" sz="2000" b="1" dirty="0">
            <a:solidFill>
              <a:schemeClr val="tx1"/>
            </a:solidFill>
            <a:latin typeface="+mn-lt"/>
            <a:cs typeface="Times New Roman" pitchFamily="18" charset="0"/>
          </a:endParaRPr>
        </a:p>
      </dgm:t>
    </dgm:pt>
    <dgm:pt modelId="{0E67ED58-AD34-4A9F-AD23-C63D20EF9E74}" type="parTrans" cxnId="{694EAB59-95E0-4719-B450-BE25B8BC393B}">
      <dgm:prSet custT="1"/>
      <dgm:spPr/>
      <dgm:t>
        <a:bodyPr/>
        <a:lstStyle/>
        <a:p>
          <a:endParaRPr lang="es-MX" sz="2000">
            <a:latin typeface="Times New Roman" pitchFamily="18" charset="0"/>
            <a:cs typeface="Times New Roman" pitchFamily="18" charset="0"/>
          </a:endParaRPr>
        </a:p>
      </dgm:t>
    </dgm:pt>
    <dgm:pt modelId="{399088BC-25C3-4438-A882-4BB0B9F84187}" type="sibTrans" cxnId="{694EAB59-95E0-4719-B450-BE25B8BC393B}">
      <dgm:prSet/>
      <dgm:spPr/>
      <dgm:t>
        <a:bodyPr/>
        <a:lstStyle/>
        <a:p>
          <a:endParaRPr lang="es-MX" sz="2000">
            <a:latin typeface="Times New Roman" pitchFamily="18" charset="0"/>
            <a:cs typeface="Times New Roman" pitchFamily="18" charset="0"/>
          </a:endParaRPr>
        </a:p>
      </dgm:t>
    </dgm:pt>
    <dgm:pt modelId="{287AFD18-AC6D-4464-A1FD-4821D8DFE257}">
      <dgm:prSet custT="1"/>
      <dgm:spPr>
        <a:solidFill>
          <a:schemeClr val="accent1">
            <a:lumMod val="20000"/>
            <a:lumOff val="80000"/>
          </a:schemeClr>
        </a:solidFill>
        <a:ln>
          <a:solidFill>
            <a:schemeClr val="accent1"/>
          </a:solidFill>
        </a:ln>
      </dgm:spPr>
      <dgm:t>
        <a:bodyPr/>
        <a:lstStyle/>
        <a:p>
          <a:r>
            <a:rPr lang="es-MX" sz="2000" b="1" dirty="0" smtClean="0">
              <a:solidFill>
                <a:schemeClr val="tx1"/>
              </a:solidFill>
              <a:latin typeface="+mn-lt"/>
              <a:cs typeface="Times New Roman" pitchFamily="18" charset="0"/>
            </a:rPr>
            <a:t>PGO y PGS</a:t>
          </a:r>
          <a:endParaRPr lang="es-MX" sz="2000" b="1" dirty="0">
            <a:solidFill>
              <a:schemeClr val="tx1"/>
            </a:solidFill>
            <a:latin typeface="+mn-lt"/>
            <a:cs typeface="Times New Roman" pitchFamily="18" charset="0"/>
          </a:endParaRPr>
        </a:p>
      </dgm:t>
    </dgm:pt>
    <dgm:pt modelId="{1F54DB71-81D2-4ADB-BA61-C1D820374D02}" type="parTrans" cxnId="{32DDB23F-F73A-418C-A7DE-6DFB1BCEEC79}">
      <dgm:prSet/>
      <dgm:spPr/>
      <dgm:t>
        <a:bodyPr/>
        <a:lstStyle/>
        <a:p>
          <a:endParaRPr lang="es-MX"/>
        </a:p>
      </dgm:t>
    </dgm:pt>
    <dgm:pt modelId="{B9EA3856-2303-4692-837F-9151C45DB621}" type="sibTrans" cxnId="{32DDB23F-F73A-418C-A7DE-6DFB1BCEEC79}">
      <dgm:prSet/>
      <dgm:spPr/>
      <dgm:t>
        <a:bodyPr/>
        <a:lstStyle/>
        <a:p>
          <a:endParaRPr lang="es-MX"/>
        </a:p>
      </dgm:t>
    </dgm:pt>
    <dgm:pt modelId="{B255C18F-B0C9-4EAC-ADFC-2F1269DFD826}" type="pres">
      <dgm:prSet presAssocID="{74B81A98-3527-4B58-8363-083D7DBDC4F4}" presName="cycle" presStyleCnt="0">
        <dgm:presLayoutVars>
          <dgm:chMax val="1"/>
          <dgm:dir/>
          <dgm:animLvl val="ctr"/>
          <dgm:resizeHandles val="exact"/>
        </dgm:presLayoutVars>
      </dgm:prSet>
      <dgm:spPr/>
      <dgm:t>
        <a:bodyPr/>
        <a:lstStyle/>
        <a:p>
          <a:endParaRPr lang="es-MX"/>
        </a:p>
      </dgm:t>
    </dgm:pt>
    <dgm:pt modelId="{265F3EC5-28DA-48E4-86F2-166807DE26C5}" type="pres">
      <dgm:prSet presAssocID="{0E09CA0B-C433-4CA4-A231-42A227B8D27C}" presName="centerShape" presStyleLbl="node0" presStyleIdx="0" presStyleCnt="1" custAng="0" custScaleX="166103" custScaleY="110432" custLinFactNeighborX="-263" custLinFactNeighborY="-5760"/>
      <dgm:spPr/>
      <dgm:t>
        <a:bodyPr/>
        <a:lstStyle/>
        <a:p>
          <a:endParaRPr lang="es-MX"/>
        </a:p>
      </dgm:t>
    </dgm:pt>
    <dgm:pt modelId="{9F9F4600-0EE3-432F-89AF-5C0D7D35E64C}" type="pres">
      <dgm:prSet presAssocID="{4D8F69D7-BA62-44A0-B8F2-6E0E7CC3E010}" presName="Name9" presStyleLbl="parChTrans1D2" presStyleIdx="0" presStyleCnt="5"/>
      <dgm:spPr/>
      <dgm:t>
        <a:bodyPr/>
        <a:lstStyle/>
        <a:p>
          <a:endParaRPr lang="es-MX"/>
        </a:p>
      </dgm:t>
    </dgm:pt>
    <dgm:pt modelId="{28715027-43DC-452D-B8FA-95F2FB918D63}" type="pres">
      <dgm:prSet presAssocID="{4D8F69D7-BA62-44A0-B8F2-6E0E7CC3E010}" presName="connTx" presStyleLbl="parChTrans1D2" presStyleIdx="0" presStyleCnt="5"/>
      <dgm:spPr/>
      <dgm:t>
        <a:bodyPr/>
        <a:lstStyle/>
        <a:p>
          <a:endParaRPr lang="es-MX"/>
        </a:p>
      </dgm:t>
    </dgm:pt>
    <dgm:pt modelId="{BDA96E2A-071F-4E75-9168-28DBA26F878F}" type="pres">
      <dgm:prSet presAssocID="{995CA4B0-DA9A-4D0B-8C0D-C9ABF66EE3B3}" presName="node" presStyleLbl="node1" presStyleIdx="0" presStyleCnt="5" custAng="0" custScaleX="134883" custScaleY="94314" custRadScaleRad="125426" custRadScaleInc="-107829">
        <dgm:presLayoutVars>
          <dgm:bulletEnabled val="1"/>
        </dgm:presLayoutVars>
      </dgm:prSet>
      <dgm:spPr/>
      <dgm:t>
        <a:bodyPr/>
        <a:lstStyle/>
        <a:p>
          <a:endParaRPr lang="es-MX"/>
        </a:p>
      </dgm:t>
    </dgm:pt>
    <dgm:pt modelId="{1266F4E2-8CCA-4BB8-9BC2-B86290E14F0D}" type="pres">
      <dgm:prSet presAssocID="{8EA51B03-D63D-4433-8449-FD80D7389288}" presName="Name9" presStyleLbl="parChTrans1D2" presStyleIdx="1" presStyleCnt="5"/>
      <dgm:spPr/>
      <dgm:t>
        <a:bodyPr/>
        <a:lstStyle/>
        <a:p>
          <a:endParaRPr lang="es-MX"/>
        </a:p>
      </dgm:t>
    </dgm:pt>
    <dgm:pt modelId="{E070787B-1AA7-47C9-A65D-3B68EC9DF4AD}" type="pres">
      <dgm:prSet presAssocID="{8EA51B03-D63D-4433-8449-FD80D7389288}" presName="connTx" presStyleLbl="parChTrans1D2" presStyleIdx="1" presStyleCnt="5"/>
      <dgm:spPr/>
      <dgm:t>
        <a:bodyPr/>
        <a:lstStyle/>
        <a:p>
          <a:endParaRPr lang="es-MX"/>
        </a:p>
      </dgm:t>
    </dgm:pt>
    <dgm:pt modelId="{A5023B75-7690-4F44-84FD-8392F06C72CB}" type="pres">
      <dgm:prSet presAssocID="{B68D457C-1626-4C26-893A-C143085AFBCA}" presName="node" presStyleLbl="node1" presStyleIdx="1" presStyleCnt="5" custAng="0" custScaleX="135207" custScaleY="86631" custRadScaleRad="140187" custRadScaleInc="-71934">
        <dgm:presLayoutVars>
          <dgm:bulletEnabled val="1"/>
        </dgm:presLayoutVars>
      </dgm:prSet>
      <dgm:spPr/>
      <dgm:t>
        <a:bodyPr/>
        <a:lstStyle/>
        <a:p>
          <a:endParaRPr lang="es-MX"/>
        </a:p>
      </dgm:t>
    </dgm:pt>
    <dgm:pt modelId="{977C0D90-E937-4300-9C4A-71345EA98AA0}" type="pres">
      <dgm:prSet presAssocID="{D0B0F243-DE21-4349-8424-585EF2B8B3D9}" presName="Name9" presStyleLbl="parChTrans1D2" presStyleIdx="2" presStyleCnt="5"/>
      <dgm:spPr/>
      <dgm:t>
        <a:bodyPr/>
        <a:lstStyle/>
        <a:p>
          <a:endParaRPr lang="es-MX"/>
        </a:p>
      </dgm:t>
    </dgm:pt>
    <dgm:pt modelId="{26392E83-5CCD-4F3F-A104-75AED803C494}" type="pres">
      <dgm:prSet presAssocID="{D0B0F243-DE21-4349-8424-585EF2B8B3D9}" presName="connTx" presStyleLbl="parChTrans1D2" presStyleIdx="2" presStyleCnt="5"/>
      <dgm:spPr/>
      <dgm:t>
        <a:bodyPr/>
        <a:lstStyle/>
        <a:p>
          <a:endParaRPr lang="es-MX"/>
        </a:p>
      </dgm:t>
    </dgm:pt>
    <dgm:pt modelId="{A33246CB-951A-4E16-BFDF-E2056046A362}" type="pres">
      <dgm:prSet presAssocID="{5F7B4175-2232-4932-826C-DAA9BDA29827}" presName="node" presStyleLbl="node1" presStyleIdx="2" presStyleCnt="5" custAng="0" custScaleX="131191" custScaleY="85319" custRadScaleRad="153042" custRadScaleInc="-146700">
        <dgm:presLayoutVars>
          <dgm:bulletEnabled val="1"/>
        </dgm:presLayoutVars>
      </dgm:prSet>
      <dgm:spPr/>
      <dgm:t>
        <a:bodyPr/>
        <a:lstStyle/>
        <a:p>
          <a:endParaRPr lang="es-MX"/>
        </a:p>
      </dgm:t>
    </dgm:pt>
    <dgm:pt modelId="{C717D8AE-E9AD-49ED-8E0D-B0906E0440BD}" type="pres">
      <dgm:prSet presAssocID="{0E67ED58-AD34-4A9F-AD23-C63D20EF9E74}" presName="Name9" presStyleLbl="parChTrans1D2" presStyleIdx="3" presStyleCnt="5"/>
      <dgm:spPr/>
      <dgm:t>
        <a:bodyPr/>
        <a:lstStyle/>
        <a:p>
          <a:endParaRPr lang="es-MX"/>
        </a:p>
      </dgm:t>
    </dgm:pt>
    <dgm:pt modelId="{A4EB5D4B-5237-4B00-82A0-C1E9D60E475B}" type="pres">
      <dgm:prSet presAssocID="{0E67ED58-AD34-4A9F-AD23-C63D20EF9E74}" presName="connTx" presStyleLbl="parChTrans1D2" presStyleIdx="3" presStyleCnt="5"/>
      <dgm:spPr/>
      <dgm:t>
        <a:bodyPr/>
        <a:lstStyle/>
        <a:p>
          <a:endParaRPr lang="es-MX"/>
        </a:p>
      </dgm:t>
    </dgm:pt>
    <dgm:pt modelId="{811C2C0A-3207-4F89-A33D-82883B673CFC}" type="pres">
      <dgm:prSet presAssocID="{3F0A8575-B303-46C9-826B-8812BD7B3D17}" presName="node" presStyleLbl="node1" presStyleIdx="3" presStyleCnt="5" custAng="0" custScaleX="132813" custScaleY="96419" custRadScaleRad="145921" custRadScaleInc="138078">
        <dgm:presLayoutVars>
          <dgm:bulletEnabled val="1"/>
        </dgm:presLayoutVars>
      </dgm:prSet>
      <dgm:spPr/>
      <dgm:t>
        <a:bodyPr/>
        <a:lstStyle/>
        <a:p>
          <a:endParaRPr lang="es-MX"/>
        </a:p>
      </dgm:t>
    </dgm:pt>
    <dgm:pt modelId="{ACBFDEC2-D6F8-45D4-9074-F4607722B8F3}" type="pres">
      <dgm:prSet presAssocID="{1F54DB71-81D2-4ADB-BA61-C1D820374D02}" presName="Name9" presStyleLbl="parChTrans1D2" presStyleIdx="4" presStyleCnt="5"/>
      <dgm:spPr/>
      <dgm:t>
        <a:bodyPr/>
        <a:lstStyle/>
        <a:p>
          <a:endParaRPr lang="es-MX"/>
        </a:p>
      </dgm:t>
    </dgm:pt>
    <dgm:pt modelId="{4B04FDE7-1B94-4AC9-A62F-F6B775D1A117}" type="pres">
      <dgm:prSet presAssocID="{1F54DB71-81D2-4ADB-BA61-C1D820374D02}" presName="connTx" presStyleLbl="parChTrans1D2" presStyleIdx="4" presStyleCnt="5"/>
      <dgm:spPr/>
      <dgm:t>
        <a:bodyPr/>
        <a:lstStyle/>
        <a:p>
          <a:endParaRPr lang="es-MX"/>
        </a:p>
      </dgm:t>
    </dgm:pt>
    <dgm:pt modelId="{8EC84BFE-8B4B-4CAB-9464-E5F02A856386}" type="pres">
      <dgm:prSet presAssocID="{287AFD18-AC6D-4464-A1FD-4821D8DFE257}" presName="node" presStyleLbl="node1" presStyleIdx="4" presStyleCnt="5" custScaleX="135446" custScaleY="80923" custRadScaleRad="85953" custRadScaleInc="-303223">
        <dgm:presLayoutVars>
          <dgm:bulletEnabled val="1"/>
        </dgm:presLayoutVars>
      </dgm:prSet>
      <dgm:spPr/>
      <dgm:t>
        <a:bodyPr/>
        <a:lstStyle/>
        <a:p>
          <a:endParaRPr lang="es-MX"/>
        </a:p>
      </dgm:t>
    </dgm:pt>
  </dgm:ptLst>
  <dgm:cxnLst>
    <dgm:cxn modelId="{9A4A4637-3278-4386-BC5E-E5B666E10BD0}" srcId="{74B81A98-3527-4B58-8363-083D7DBDC4F4}" destId="{0E09CA0B-C433-4CA4-A231-42A227B8D27C}" srcOrd="0" destOrd="0" parTransId="{ACB8817A-D645-4484-AAD0-5D11CEFD5419}" sibTransId="{DB9AC710-8539-480A-8DEF-B4FA7D01F074}"/>
    <dgm:cxn modelId="{3B32856A-1005-4C53-9E42-47C9915AE71E}" type="presOf" srcId="{995CA4B0-DA9A-4D0B-8C0D-C9ABF66EE3B3}" destId="{BDA96E2A-071F-4E75-9168-28DBA26F878F}" srcOrd="0" destOrd="0" presId="urn:microsoft.com/office/officeart/2005/8/layout/radial1"/>
    <dgm:cxn modelId="{45516E47-B0D1-4255-AABF-0EAE6531153A}" type="presOf" srcId="{4D8F69D7-BA62-44A0-B8F2-6E0E7CC3E010}" destId="{9F9F4600-0EE3-432F-89AF-5C0D7D35E64C}" srcOrd="0" destOrd="0" presId="urn:microsoft.com/office/officeart/2005/8/layout/radial1"/>
    <dgm:cxn modelId="{35463F0C-943C-4D5B-8494-09D2A0D1441C}" type="presOf" srcId="{8EA51B03-D63D-4433-8449-FD80D7389288}" destId="{1266F4E2-8CCA-4BB8-9BC2-B86290E14F0D}" srcOrd="0" destOrd="0" presId="urn:microsoft.com/office/officeart/2005/8/layout/radial1"/>
    <dgm:cxn modelId="{5CB48B5D-181C-4BEB-BF7B-1CB1FAF9DFFF}" type="presOf" srcId="{3F0A8575-B303-46C9-826B-8812BD7B3D17}" destId="{811C2C0A-3207-4F89-A33D-82883B673CFC}" srcOrd="0" destOrd="0" presId="urn:microsoft.com/office/officeart/2005/8/layout/radial1"/>
    <dgm:cxn modelId="{694EAB59-95E0-4719-B450-BE25B8BC393B}" srcId="{0E09CA0B-C433-4CA4-A231-42A227B8D27C}" destId="{3F0A8575-B303-46C9-826B-8812BD7B3D17}" srcOrd="3" destOrd="0" parTransId="{0E67ED58-AD34-4A9F-AD23-C63D20EF9E74}" sibTransId="{399088BC-25C3-4438-A882-4BB0B9F84187}"/>
    <dgm:cxn modelId="{2A78CDD1-7D90-4406-9307-D91FD55A01D6}" type="presOf" srcId="{8EA51B03-D63D-4433-8449-FD80D7389288}" destId="{E070787B-1AA7-47C9-A65D-3B68EC9DF4AD}" srcOrd="1" destOrd="0" presId="urn:microsoft.com/office/officeart/2005/8/layout/radial1"/>
    <dgm:cxn modelId="{96B374C3-E09F-4FEF-9CF3-0E3DB2462B7D}" type="presOf" srcId="{D0B0F243-DE21-4349-8424-585EF2B8B3D9}" destId="{977C0D90-E937-4300-9C4A-71345EA98AA0}" srcOrd="0" destOrd="0" presId="urn:microsoft.com/office/officeart/2005/8/layout/radial1"/>
    <dgm:cxn modelId="{80B8A772-A5F4-4934-85A4-19241C77AE82}" type="presOf" srcId="{74B81A98-3527-4B58-8363-083D7DBDC4F4}" destId="{B255C18F-B0C9-4EAC-ADFC-2F1269DFD826}" srcOrd="0" destOrd="0" presId="urn:microsoft.com/office/officeart/2005/8/layout/radial1"/>
    <dgm:cxn modelId="{D7C9E255-B07C-49F1-A8F6-406B913A8CE7}" type="presOf" srcId="{4D8F69D7-BA62-44A0-B8F2-6E0E7CC3E010}" destId="{28715027-43DC-452D-B8FA-95F2FB918D63}" srcOrd="1" destOrd="0" presId="urn:microsoft.com/office/officeart/2005/8/layout/radial1"/>
    <dgm:cxn modelId="{DF28BBFC-2067-487D-90F5-44E785A5CCFA}" type="presOf" srcId="{1F54DB71-81D2-4ADB-BA61-C1D820374D02}" destId="{ACBFDEC2-D6F8-45D4-9074-F4607722B8F3}" srcOrd="0" destOrd="0" presId="urn:microsoft.com/office/officeart/2005/8/layout/radial1"/>
    <dgm:cxn modelId="{DEC6B8A4-577B-4C42-85C4-CA0C469290A5}" type="presOf" srcId="{1F54DB71-81D2-4ADB-BA61-C1D820374D02}" destId="{4B04FDE7-1B94-4AC9-A62F-F6B775D1A117}" srcOrd="1" destOrd="0" presId="urn:microsoft.com/office/officeart/2005/8/layout/radial1"/>
    <dgm:cxn modelId="{AFBE196D-8BEA-4949-ACC3-4F64DB64ADCC}" srcId="{0E09CA0B-C433-4CA4-A231-42A227B8D27C}" destId="{5F7B4175-2232-4932-826C-DAA9BDA29827}" srcOrd="2" destOrd="0" parTransId="{D0B0F243-DE21-4349-8424-585EF2B8B3D9}" sibTransId="{08200470-4A8F-47B0-82F1-FC25B3B6E7AF}"/>
    <dgm:cxn modelId="{32DDB23F-F73A-418C-A7DE-6DFB1BCEEC79}" srcId="{0E09CA0B-C433-4CA4-A231-42A227B8D27C}" destId="{287AFD18-AC6D-4464-A1FD-4821D8DFE257}" srcOrd="4" destOrd="0" parTransId="{1F54DB71-81D2-4ADB-BA61-C1D820374D02}" sibTransId="{B9EA3856-2303-4692-837F-9151C45DB621}"/>
    <dgm:cxn modelId="{E2AC9EB4-47A0-4B63-B893-45D6349310C0}" type="presOf" srcId="{0E09CA0B-C433-4CA4-A231-42A227B8D27C}" destId="{265F3EC5-28DA-48E4-86F2-166807DE26C5}" srcOrd="0" destOrd="0" presId="urn:microsoft.com/office/officeart/2005/8/layout/radial1"/>
    <dgm:cxn modelId="{3DB7F70A-147B-4A56-A564-744A83105A55}" type="presOf" srcId="{0E67ED58-AD34-4A9F-AD23-C63D20EF9E74}" destId="{A4EB5D4B-5237-4B00-82A0-C1E9D60E475B}" srcOrd="1" destOrd="0" presId="urn:microsoft.com/office/officeart/2005/8/layout/radial1"/>
    <dgm:cxn modelId="{5567C48F-A668-4E45-8268-F3DD1946EDBF}" type="presOf" srcId="{D0B0F243-DE21-4349-8424-585EF2B8B3D9}" destId="{26392E83-5CCD-4F3F-A104-75AED803C494}" srcOrd="1" destOrd="0" presId="urn:microsoft.com/office/officeart/2005/8/layout/radial1"/>
    <dgm:cxn modelId="{CB3CFAAB-CE51-4C0E-8E41-406DC44ECA2F}" srcId="{0E09CA0B-C433-4CA4-A231-42A227B8D27C}" destId="{995CA4B0-DA9A-4D0B-8C0D-C9ABF66EE3B3}" srcOrd="0" destOrd="0" parTransId="{4D8F69D7-BA62-44A0-B8F2-6E0E7CC3E010}" sibTransId="{14D81683-2170-4038-9DAA-FFD8F2CA8463}"/>
    <dgm:cxn modelId="{7EC08403-235C-43D2-A6F7-EC5666C5BDB3}" type="presOf" srcId="{287AFD18-AC6D-4464-A1FD-4821D8DFE257}" destId="{8EC84BFE-8B4B-4CAB-9464-E5F02A856386}" srcOrd="0" destOrd="0" presId="urn:microsoft.com/office/officeart/2005/8/layout/radial1"/>
    <dgm:cxn modelId="{36E11E41-A0E5-421B-86C6-043075558989}" srcId="{0E09CA0B-C433-4CA4-A231-42A227B8D27C}" destId="{B68D457C-1626-4C26-893A-C143085AFBCA}" srcOrd="1" destOrd="0" parTransId="{8EA51B03-D63D-4433-8449-FD80D7389288}" sibTransId="{1A53AAAA-7CD6-4C46-92B9-858D5A296F73}"/>
    <dgm:cxn modelId="{D7EB77EB-C1A7-4E02-B4A8-2F4BAC35D7CC}" type="presOf" srcId="{B68D457C-1626-4C26-893A-C143085AFBCA}" destId="{A5023B75-7690-4F44-84FD-8392F06C72CB}" srcOrd="0" destOrd="0" presId="urn:microsoft.com/office/officeart/2005/8/layout/radial1"/>
    <dgm:cxn modelId="{1EA308C0-0011-4B10-9D02-4F81B87D4143}" type="presOf" srcId="{5F7B4175-2232-4932-826C-DAA9BDA29827}" destId="{A33246CB-951A-4E16-BFDF-E2056046A362}" srcOrd="0" destOrd="0" presId="urn:microsoft.com/office/officeart/2005/8/layout/radial1"/>
    <dgm:cxn modelId="{ADB22ED1-4BAB-4CC8-98FF-8C42CD5A1EDE}" type="presOf" srcId="{0E67ED58-AD34-4A9F-AD23-C63D20EF9E74}" destId="{C717D8AE-E9AD-49ED-8E0D-B0906E0440BD}" srcOrd="0" destOrd="0" presId="urn:microsoft.com/office/officeart/2005/8/layout/radial1"/>
    <dgm:cxn modelId="{377322F6-5014-4340-9981-D16F938364C6}" type="presParOf" srcId="{B255C18F-B0C9-4EAC-ADFC-2F1269DFD826}" destId="{265F3EC5-28DA-48E4-86F2-166807DE26C5}" srcOrd="0" destOrd="0" presId="urn:microsoft.com/office/officeart/2005/8/layout/radial1"/>
    <dgm:cxn modelId="{F5106415-147B-4D29-BEF3-D2727A1A4847}" type="presParOf" srcId="{B255C18F-B0C9-4EAC-ADFC-2F1269DFD826}" destId="{9F9F4600-0EE3-432F-89AF-5C0D7D35E64C}" srcOrd="1" destOrd="0" presId="urn:microsoft.com/office/officeart/2005/8/layout/radial1"/>
    <dgm:cxn modelId="{37DA5681-FA46-4EDB-85EC-827639C8CA78}" type="presParOf" srcId="{9F9F4600-0EE3-432F-89AF-5C0D7D35E64C}" destId="{28715027-43DC-452D-B8FA-95F2FB918D63}" srcOrd="0" destOrd="0" presId="urn:microsoft.com/office/officeart/2005/8/layout/radial1"/>
    <dgm:cxn modelId="{60FF9F8C-4872-4CBD-A9C2-63347AD72554}" type="presParOf" srcId="{B255C18F-B0C9-4EAC-ADFC-2F1269DFD826}" destId="{BDA96E2A-071F-4E75-9168-28DBA26F878F}" srcOrd="2" destOrd="0" presId="urn:microsoft.com/office/officeart/2005/8/layout/radial1"/>
    <dgm:cxn modelId="{BF14885C-C129-4BD0-84C3-17E34273B093}" type="presParOf" srcId="{B255C18F-B0C9-4EAC-ADFC-2F1269DFD826}" destId="{1266F4E2-8CCA-4BB8-9BC2-B86290E14F0D}" srcOrd="3" destOrd="0" presId="urn:microsoft.com/office/officeart/2005/8/layout/radial1"/>
    <dgm:cxn modelId="{53F17430-69EC-4686-B215-DC7723DA0B77}" type="presParOf" srcId="{1266F4E2-8CCA-4BB8-9BC2-B86290E14F0D}" destId="{E070787B-1AA7-47C9-A65D-3B68EC9DF4AD}" srcOrd="0" destOrd="0" presId="urn:microsoft.com/office/officeart/2005/8/layout/radial1"/>
    <dgm:cxn modelId="{00E716C7-5B8D-4951-8A81-68982A26309C}" type="presParOf" srcId="{B255C18F-B0C9-4EAC-ADFC-2F1269DFD826}" destId="{A5023B75-7690-4F44-84FD-8392F06C72CB}" srcOrd="4" destOrd="0" presId="urn:microsoft.com/office/officeart/2005/8/layout/radial1"/>
    <dgm:cxn modelId="{203626D9-59B6-4648-9403-A2730D4C2CB8}" type="presParOf" srcId="{B255C18F-B0C9-4EAC-ADFC-2F1269DFD826}" destId="{977C0D90-E937-4300-9C4A-71345EA98AA0}" srcOrd="5" destOrd="0" presId="urn:microsoft.com/office/officeart/2005/8/layout/radial1"/>
    <dgm:cxn modelId="{FA88DD65-C819-4699-A7B5-3253BF0E9C7B}" type="presParOf" srcId="{977C0D90-E937-4300-9C4A-71345EA98AA0}" destId="{26392E83-5CCD-4F3F-A104-75AED803C494}" srcOrd="0" destOrd="0" presId="urn:microsoft.com/office/officeart/2005/8/layout/radial1"/>
    <dgm:cxn modelId="{93B65415-8593-4F8C-B1A6-6560E29ACAD7}" type="presParOf" srcId="{B255C18F-B0C9-4EAC-ADFC-2F1269DFD826}" destId="{A33246CB-951A-4E16-BFDF-E2056046A362}" srcOrd="6" destOrd="0" presId="urn:microsoft.com/office/officeart/2005/8/layout/radial1"/>
    <dgm:cxn modelId="{B158EC6F-5CB1-4BAD-BEC0-0BF6D82D13C9}" type="presParOf" srcId="{B255C18F-B0C9-4EAC-ADFC-2F1269DFD826}" destId="{C717D8AE-E9AD-49ED-8E0D-B0906E0440BD}" srcOrd="7" destOrd="0" presId="urn:microsoft.com/office/officeart/2005/8/layout/radial1"/>
    <dgm:cxn modelId="{B5412A6F-4918-444B-BA85-73D3513CB07A}" type="presParOf" srcId="{C717D8AE-E9AD-49ED-8E0D-B0906E0440BD}" destId="{A4EB5D4B-5237-4B00-82A0-C1E9D60E475B}" srcOrd="0" destOrd="0" presId="urn:microsoft.com/office/officeart/2005/8/layout/radial1"/>
    <dgm:cxn modelId="{38642DE7-AD98-4BB8-94B9-17866F87E85B}" type="presParOf" srcId="{B255C18F-B0C9-4EAC-ADFC-2F1269DFD826}" destId="{811C2C0A-3207-4F89-A33D-82883B673CFC}" srcOrd="8" destOrd="0" presId="urn:microsoft.com/office/officeart/2005/8/layout/radial1"/>
    <dgm:cxn modelId="{9D2EACB9-4371-4BD6-B8CE-8A612DA77A70}" type="presParOf" srcId="{B255C18F-B0C9-4EAC-ADFC-2F1269DFD826}" destId="{ACBFDEC2-D6F8-45D4-9074-F4607722B8F3}" srcOrd="9" destOrd="0" presId="urn:microsoft.com/office/officeart/2005/8/layout/radial1"/>
    <dgm:cxn modelId="{21F54D88-9B0D-4DC2-8B42-36473C345FB2}" type="presParOf" srcId="{ACBFDEC2-D6F8-45D4-9074-F4607722B8F3}" destId="{4B04FDE7-1B94-4AC9-A62F-F6B775D1A117}" srcOrd="0" destOrd="0" presId="urn:microsoft.com/office/officeart/2005/8/layout/radial1"/>
    <dgm:cxn modelId="{39576B2C-138E-4FA1-BA0C-0B54995614AF}" type="presParOf" srcId="{B255C18F-B0C9-4EAC-ADFC-2F1269DFD826}" destId="{8EC84BFE-8B4B-4CAB-9464-E5F02A856386}" srcOrd="10" destOrd="0" presId="urn:microsoft.com/office/officeart/2005/8/layout/radial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F3EC5-28DA-48E4-86F2-166807DE26C5}">
      <dsp:nvSpPr>
        <dsp:cNvPr id="0" name=""/>
        <dsp:cNvSpPr/>
      </dsp:nvSpPr>
      <dsp:spPr>
        <a:xfrm>
          <a:off x="2880336" y="1743960"/>
          <a:ext cx="2644387" cy="1758095"/>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CONCLUSIONES</a:t>
          </a:r>
          <a:endParaRPr lang="es-MX" sz="2000" b="1" kern="1200" dirty="0">
            <a:solidFill>
              <a:schemeClr val="tx1"/>
            </a:solidFill>
            <a:latin typeface="+mn-lt"/>
            <a:cs typeface="Times New Roman" pitchFamily="18" charset="0"/>
          </a:endParaRPr>
        </a:p>
      </dsp:txBody>
      <dsp:txXfrm>
        <a:off x="3267598" y="2001427"/>
        <a:ext cx="1869863" cy="1243161"/>
      </dsp:txXfrm>
    </dsp:sp>
    <dsp:sp modelId="{9F9F4600-0EE3-432F-89AF-5C0D7D35E64C}">
      <dsp:nvSpPr>
        <dsp:cNvPr id="0" name=""/>
        <dsp:cNvSpPr/>
      </dsp:nvSpPr>
      <dsp:spPr>
        <a:xfrm rot="13669469">
          <a:off x="3072345" y="1654360"/>
          <a:ext cx="536062" cy="34013"/>
        </a:xfrm>
        <a:custGeom>
          <a:avLst/>
          <a:gdLst/>
          <a:ahLst/>
          <a:cxnLst/>
          <a:rect l="0" t="0" r="0" b="0"/>
          <a:pathLst>
            <a:path>
              <a:moveTo>
                <a:pt x="0" y="17006"/>
              </a:moveTo>
              <a:lnTo>
                <a:pt x="53606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3326975" y="1657966"/>
        <a:ext cx="26803" cy="26803"/>
      </dsp:txXfrm>
    </dsp:sp>
    <dsp:sp modelId="{BDA96E2A-071F-4E75-9168-28DBA26F878F}">
      <dsp:nvSpPr>
        <dsp:cNvPr id="0" name=""/>
        <dsp:cNvSpPr/>
      </dsp:nvSpPr>
      <dsp:spPr>
        <a:xfrm>
          <a:off x="1512171" y="87780"/>
          <a:ext cx="2147359" cy="1501494"/>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Diferencia entre los Barrios</a:t>
          </a:r>
          <a:endParaRPr lang="es-MX" sz="2000" b="1" kern="1200" dirty="0">
            <a:solidFill>
              <a:schemeClr val="tx1"/>
            </a:solidFill>
            <a:latin typeface="+mn-lt"/>
            <a:cs typeface="Times New Roman" pitchFamily="18" charset="0"/>
          </a:endParaRPr>
        </a:p>
      </dsp:txBody>
      <dsp:txXfrm>
        <a:off x="1826644" y="307669"/>
        <a:ext cx="1518413" cy="1061716"/>
      </dsp:txXfrm>
    </dsp:sp>
    <dsp:sp modelId="{1266F4E2-8CCA-4BB8-9BC2-B86290E14F0D}">
      <dsp:nvSpPr>
        <dsp:cNvPr id="0" name=""/>
        <dsp:cNvSpPr/>
      </dsp:nvSpPr>
      <dsp:spPr>
        <a:xfrm rot="19190614">
          <a:off x="4923256" y="1648556"/>
          <a:ext cx="828012" cy="34013"/>
        </a:xfrm>
        <a:custGeom>
          <a:avLst/>
          <a:gdLst/>
          <a:ahLst/>
          <a:cxnLst/>
          <a:rect l="0" t="0" r="0" b="0"/>
          <a:pathLst>
            <a:path>
              <a:moveTo>
                <a:pt x="0" y="17006"/>
              </a:moveTo>
              <a:lnTo>
                <a:pt x="82801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316562" y="1644862"/>
        <a:ext cx="41400" cy="41400"/>
      </dsp:txXfrm>
    </dsp:sp>
    <dsp:sp modelId="{A5023B75-7690-4F44-84FD-8392F06C72CB}">
      <dsp:nvSpPr>
        <dsp:cNvPr id="0" name=""/>
        <dsp:cNvSpPr/>
      </dsp:nvSpPr>
      <dsp:spPr>
        <a:xfrm>
          <a:off x="5228307" y="159798"/>
          <a:ext cx="2152518" cy="1379180"/>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Obstáculos</a:t>
          </a:r>
          <a:endParaRPr lang="es-MX" sz="2000" b="1" kern="1200" dirty="0">
            <a:solidFill>
              <a:schemeClr val="tx1"/>
            </a:solidFill>
            <a:latin typeface="+mn-lt"/>
            <a:cs typeface="Times New Roman" pitchFamily="18" charset="0"/>
          </a:endParaRPr>
        </a:p>
      </dsp:txBody>
      <dsp:txXfrm>
        <a:off x="5543536" y="361774"/>
        <a:ext cx="1522060" cy="975228"/>
      </dsp:txXfrm>
    </dsp:sp>
    <dsp:sp modelId="{977C0D90-E937-4300-9C4A-71345EA98AA0}">
      <dsp:nvSpPr>
        <dsp:cNvPr id="0" name=""/>
        <dsp:cNvSpPr/>
      </dsp:nvSpPr>
      <dsp:spPr>
        <a:xfrm rot="328004">
          <a:off x="5509324" y="2771264"/>
          <a:ext cx="840066" cy="34013"/>
        </a:xfrm>
        <a:custGeom>
          <a:avLst/>
          <a:gdLst/>
          <a:ahLst/>
          <a:cxnLst/>
          <a:rect l="0" t="0" r="0" b="0"/>
          <a:pathLst>
            <a:path>
              <a:moveTo>
                <a:pt x="0" y="17006"/>
              </a:moveTo>
              <a:lnTo>
                <a:pt x="840066"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908355" y="2767269"/>
        <a:ext cx="42003" cy="42003"/>
      </dsp:txXfrm>
    </dsp:sp>
    <dsp:sp modelId="{A33246CB-951A-4E16-BFDF-E2056046A362}">
      <dsp:nvSpPr>
        <dsp:cNvPr id="0" name=""/>
        <dsp:cNvSpPr/>
      </dsp:nvSpPr>
      <dsp:spPr>
        <a:xfrm>
          <a:off x="6336353" y="2248017"/>
          <a:ext cx="2088582" cy="1358292"/>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Niveles de participación</a:t>
          </a:r>
          <a:endParaRPr lang="es-MX" sz="2000" b="1" kern="1200" dirty="0">
            <a:solidFill>
              <a:schemeClr val="tx1"/>
            </a:solidFill>
            <a:latin typeface="+mn-lt"/>
            <a:cs typeface="Times New Roman" pitchFamily="18" charset="0"/>
          </a:endParaRPr>
        </a:p>
      </dsp:txBody>
      <dsp:txXfrm>
        <a:off x="6642219" y="2446934"/>
        <a:ext cx="1476850" cy="960458"/>
      </dsp:txXfrm>
    </dsp:sp>
    <dsp:sp modelId="{C717D8AE-E9AD-49ED-8E0D-B0906E0440BD}">
      <dsp:nvSpPr>
        <dsp:cNvPr id="0" name=""/>
        <dsp:cNvSpPr/>
      </dsp:nvSpPr>
      <dsp:spPr>
        <a:xfrm rot="10272105">
          <a:off x="2231145" y="2857908"/>
          <a:ext cx="687673" cy="34013"/>
        </a:xfrm>
        <a:custGeom>
          <a:avLst/>
          <a:gdLst/>
          <a:ahLst/>
          <a:cxnLst/>
          <a:rect l="0" t="0" r="0" b="0"/>
          <a:pathLst>
            <a:path>
              <a:moveTo>
                <a:pt x="0" y="17006"/>
              </a:moveTo>
              <a:lnTo>
                <a:pt x="687673"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2557790" y="2857723"/>
        <a:ext cx="34383" cy="34383"/>
      </dsp:txXfrm>
    </dsp:sp>
    <dsp:sp modelId="{811C2C0A-3207-4F89-A33D-82883B673CFC}">
      <dsp:nvSpPr>
        <dsp:cNvPr id="0" name=""/>
        <dsp:cNvSpPr/>
      </dsp:nvSpPr>
      <dsp:spPr>
        <a:xfrm>
          <a:off x="144023" y="2320037"/>
          <a:ext cx="2114405" cy="1535006"/>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Conocer a los vecinos</a:t>
          </a:r>
          <a:endParaRPr lang="es-MX" sz="2000" b="1" kern="1200" dirty="0">
            <a:solidFill>
              <a:schemeClr val="tx1"/>
            </a:solidFill>
            <a:latin typeface="+mn-lt"/>
            <a:cs typeface="Times New Roman" pitchFamily="18" charset="0"/>
          </a:endParaRPr>
        </a:p>
      </dsp:txBody>
      <dsp:txXfrm>
        <a:off x="453670" y="2544833"/>
        <a:ext cx="1495111" cy="1085414"/>
      </dsp:txXfrm>
    </dsp:sp>
    <dsp:sp modelId="{ACBFDEC2-D6F8-45D4-9074-F4607722B8F3}">
      <dsp:nvSpPr>
        <dsp:cNvPr id="0" name=""/>
        <dsp:cNvSpPr/>
      </dsp:nvSpPr>
      <dsp:spPr>
        <a:xfrm rot="5320064">
          <a:off x="3981474" y="3732123"/>
          <a:ext cx="494491" cy="34013"/>
        </a:xfrm>
        <a:custGeom>
          <a:avLst/>
          <a:gdLst/>
          <a:ahLst/>
          <a:cxnLst/>
          <a:rect l="0" t="0" r="0" b="0"/>
          <a:pathLst>
            <a:path>
              <a:moveTo>
                <a:pt x="0" y="17006"/>
              </a:moveTo>
              <a:lnTo>
                <a:pt x="494491"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4216358" y="3736767"/>
        <a:ext cx="24724" cy="24724"/>
      </dsp:txXfrm>
    </dsp:sp>
    <dsp:sp modelId="{8EC84BFE-8B4B-4CAB-9464-E5F02A856386}">
      <dsp:nvSpPr>
        <dsp:cNvPr id="0" name=""/>
        <dsp:cNvSpPr/>
      </dsp:nvSpPr>
      <dsp:spPr>
        <a:xfrm>
          <a:off x="3171287" y="3996246"/>
          <a:ext cx="2156322" cy="1288307"/>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PGO y PGS</a:t>
          </a:r>
          <a:endParaRPr lang="es-MX" sz="2000" b="1" kern="1200" dirty="0">
            <a:solidFill>
              <a:schemeClr val="tx1"/>
            </a:solidFill>
            <a:latin typeface="+mn-lt"/>
            <a:cs typeface="Times New Roman" pitchFamily="18" charset="0"/>
          </a:endParaRPr>
        </a:p>
      </dsp:txBody>
      <dsp:txXfrm>
        <a:off x="3487073" y="4184914"/>
        <a:ext cx="1524750" cy="9109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F3EC5-28DA-48E4-86F2-166807DE26C5}">
      <dsp:nvSpPr>
        <dsp:cNvPr id="0" name=""/>
        <dsp:cNvSpPr/>
      </dsp:nvSpPr>
      <dsp:spPr>
        <a:xfrm>
          <a:off x="2880336" y="1743960"/>
          <a:ext cx="2644387" cy="1758095"/>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CONCLUSIONES</a:t>
          </a:r>
          <a:endParaRPr lang="es-MX" sz="2000" b="1" kern="1200" dirty="0">
            <a:solidFill>
              <a:schemeClr val="tx1"/>
            </a:solidFill>
            <a:latin typeface="+mn-lt"/>
            <a:cs typeface="Times New Roman" pitchFamily="18" charset="0"/>
          </a:endParaRPr>
        </a:p>
      </dsp:txBody>
      <dsp:txXfrm>
        <a:off x="3267598" y="2001427"/>
        <a:ext cx="1869863" cy="1243161"/>
      </dsp:txXfrm>
    </dsp:sp>
    <dsp:sp modelId="{9F9F4600-0EE3-432F-89AF-5C0D7D35E64C}">
      <dsp:nvSpPr>
        <dsp:cNvPr id="0" name=""/>
        <dsp:cNvSpPr/>
      </dsp:nvSpPr>
      <dsp:spPr>
        <a:xfrm rot="13669469">
          <a:off x="3072345" y="1654360"/>
          <a:ext cx="536062" cy="34013"/>
        </a:xfrm>
        <a:custGeom>
          <a:avLst/>
          <a:gdLst/>
          <a:ahLst/>
          <a:cxnLst/>
          <a:rect l="0" t="0" r="0" b="0"/>
          <a:pathLst>
            <a:path>
              <a:moveTo>
                <a:pt x="0" y="17006"/>
              </a:moveTo>
              <a:lnTo>
                <a:pt x="53606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3326975" y="1657966"/>
        <a:ext cx="26803" cy="26803"/>
      </dsp:txXfrm>
    </dsp:sp>
    <dsp:sp modelId="{BDA96E2A-071F-4E75-9168-28DBA26F878F}">
      <dsp:nvSpPr>
        <dsp:cNvPr id="0" name=""/>
        <dsp:cNvSpPr/>
      </dsp:nvSpPr>
      <dsp:spPr>
        <a:xfrm>
          <a:off x="1512171" y="87780"/>
          <a:ext cx="2147359" cy="1501494"/>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Diferencia entre los Barrios</a:t>
          </a:r>
          <a:endParaRPr lang="es-MX" sz="2000" b="1" kern="1200" dirty="0">
            <a:solidFill>
              <a:schemeClr val="tx1"/>
            </a:solidFill>
            <a:latin typeface="+mn-lt"/>
            <a:cs typeface="Times New Roman" pitchFamily="18" charset="0"/>
          </a:endParaRPr>
        </a:p>
      </dsp:txBody>
      <dsp:txXfrm>
        <a:off x="1826644" y="307669"/>
        <a:ext cx="1518413" cy="1061716"/>
      </dsp:txXfrm>
    </dsp:sp>
    <dsp:sp modelId="{1266F4E2-8CCA-4BB8-9BC2-B86290E14F0D}">
      <dsp:nvSpPr>
        <dsp:cNvPr id="0" name=""/>
        <dsp:cNvSpPr/>
      </dsp:nvSpPr>
      <dsp:spPr>
        <a:xfrm rot="19190614">
          <a:off x="4923256" y="1648556"/>
          <a:ext cx="828012" cy="34013"/>
        </a:xfrm>
        <a:custGeom>
          <a:avLst/>
          <a:gdLst/>
          <a:ahLst/>
          <a:cxnLst/>
          <a:rect l="0" t="0" r="0" b="0"/>
          <a:pathLst>
            <a:path>
              <a:moveTo>
                <a:pt x="0" y="17006"/>
              </a:moveTo>
              <a:lnTo>
                <a:pt x="82801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316562" y="1644862"/>
        <a:ext cx="41400" cy="41400"/>
      </dsp:txXfrm>
    </dsp:sp>
    <dsp:sp modelId="{A5023B75-7690-4F44-84FD-8392F06C72CB}">
      <dsp:nvSpPr>
        <dsp:cNvPr id="0" name=""/>
        <dsp:cNvSpPr/>
      </dsp:nvSpPr>
      <dsp:spPr>
        <a:xfrm>
          <a:off x="5228307" y="159798"/>
          <a:ext cx="2152518" cy="1379180"/>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Obstáculos</a:t>
          </a:r>
          <a:endParaRPr lang="es-MX" sz="2000" b="1" kern="1200" dirty="0">
            <a:solidFill>
              <a:schemeClr val="tx1"/>
            </a:solidFill>
            <a:latin typeface="+mn-lt"/>
            <a:cs typeface="Times New Roman" pitchFamily="18" charset="0"/>
          </a:endParaRPr>
        </a:p>
      </dsp:txBody>
      <dsp:txXfrm>
        <a:off x="5543536" y="361774"/>
        <a:ext cx="1522060" cy="975228"/>
      </dsp:txXfrm>
    </dsp:sp>
    <dsp:sp modelId="{977C0D90-E937-4300-9C4A-71345EA98AA0}">
      <dsp:nvSpPr>
        <dsp:cNvPr id="0" name=""/>
        <dsp:cNvSpPr/>
      </dsp:nvSpPr>
      <dsp:spPr>
        <a:xfrm rot="328004">
          <a:off x="5509324" y="2771264"/>
          <a:ext cx="840066" cy="34013"/>
        </a:xfrm>
        <a:custGeom>
          <a:avLst/>
          <a:gdLst/>
          <a:ahLst/>
          <a:cxnLst/>
          <a:rect l="0" t="0" r="0" b="0"/>
          <a:pathLst>
            <a:path>
              <a:moveTo>
                <a:pt x="0" y="17006"/>
              </a:moveTo>
              <a:lnTo>
                <a:pt x="840066"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908355" y="2767269"/>
        <a:ext cx="42003" cy="42003"/>
      </dsp:txXfrm>
    </dsp:sp>
    <dsp:sp modelId="{A33246CB-951A-4E16-BFDF-E2056046A362}">
      <dsp:nvSpPr>
        <dsp:cNvPr id="0" name=""/>
        <dsp:cNvSpPr/>
      </dsp:nvSpPr>
      <dsp:spPr>
        <a:xfrm>
          <a:off x="6336353" y="2248017"/>
          <a:ext cx="2088582" cy="1358292"/>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Niveles de participación</a:t>
          </a:r>
          <a:endParaRPr lang="es-MX" sz="2000" b="1" kern="1200" dirty="0">
            <a:solidFill>
              <a:schemeClr val="tx1"/>
            </a:solidFill>
            <a:latin typeface="+mn-lt"/>
            <a:cs typeface="Times New Roman" pitchFamily="18" charset="0"/>
          </a:endParaRPr>
        </a:p>
      </dsp:txBody>
      <dsp:txXfrm>
        <a:off x="6642219" y="2446934"/>
        <a:ext cx="1476850" cy="960458"/>
      </dsp:txXfrm>
    </dsp:sp>
    <dsp:sp modelId="{C717D8AE-E9AD-49ED-8E0D-B0906E0440BD}">
      <dsp:nvSpPr>
        <dsp:cNvPr id="0" name=""/>
        <dsp:cNvSpPr/>
      </dsp:nvSpPr>
      <dsp:spPr>
        <a:xfrm rot="10272105">
          <a:off x="2231145" y="2857908"/>
          <a:ext cx="687673" cy="34013"/>
        </a:xfrm>
        <a:custGeom>
          <a:avLst/>
          <a:gdLst/>
          <a:ahLst/>
          <a:cxnLst/>
          <a:rect l="0" t="0" r="0" b="0"/>
          <a:pathLst>
            <a:path>
              <a:moveTo>
                <a:pt x="0" y="17006"/>
              </a:moveTo>
              <a:lnTo>
                <a:pt x="687673"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2557790" y="2857723"/>
        <a:ext cx="34383" cy="34383"/>
      </dsp:txXfrm>
    </dsp:sp>
    <dsp:sp modelId="{811C2C0A-3207-4F89-A33D-82883B673CFC}">
      <dsp:nvSpPr>
        <dsp:cNvPr id="0" name=""/>
        <dsp:cNvSpPr/>
      </dsp:nvSpPr>
      <dsp:spPr>
        <a:xfrm>
          <a:off x="144023" y="2320037"/>
          <a:ext cx="2114405" cy="1535006"/>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Conocer a los vecinos</a:t>
          </a:r>
          <a:endParaRPr lang="es-MX" sz="2000" b="1" kern="1200" dirty="0">
            <a:solidFill>
              <a:schemeClr val="tx1"/>
            </a:solidFill>
            <a:latin typeface="+mn-lt"/>
            <a:cs typeface="Times New Roman" pitchFamily="18" charset="0"/>
          </a:endParaRPr>
        </a:p>
      </dsp:txBody>
      <dsp:txXfrm>
        <a:off x="453670" y="2544833"/>
        <a:ext cx="1495111" cy="1085414"/>
      </dsp:txXfrm>
    </dsp:sp>
    <dsp:sp modelId="{ACBFDEC2-D6F8-45D4-9074-F4607722B8F3}">
      <dsp:nvSpPr>
        <dsp:cNvPr id="0" name=""/>
        <dsp:cNvSpPr/>
      </dsp:nvSpPr>
      <dsp:spPr>
        <a:xfrm rot="5320064">
          <a:off x="3981474" y="3732123"/>
          <a:ext cx="494491" cy="34013"/>
        </a:xfrm>
        <a:custGeom>
          <a:avLst/>
          <a:gdLst/>
          <a:ahLst/>
          <a:cxnLst/>
          <a:rect l="0" t="0" r="0" b="0"/>
          <a:pathLst>
            <a:path>
              <a:moveTo>
                <a:pt x="0" y="17006"/>
              </a:moveTo>
              <a:lnTo>
                <a:pt x="494491"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4216358" y="3736767"/>
        <a:ext cx="24724" cy="24724"/>
      </dsp:txXfrm>
    </dsp:sp>
    <dsp:sp modelId="{8EC84BFE-8B4B-4CAB-9464-E5F02A856386}">
      <dsp:nvSpPr>
        <dsp:cNvPr id="0" name=""/>
        <dsp:cNvSpPr/>
      </dsp:nvSpPr>
      <dsp:spPr>
        <a:xfrm>
          <a:off x="3171287" y="3996246"/>
          <a:ext cx="2156322" cy="1288307"/>
        </a:xfrm>
        <a:prstGeom prst="ellipse">
          <a:avLst/>
        </a:prstGeom>
        <a:solidFill>
          <a:schemeClr val="accent1"/>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bg1"/>
              </a:solidFill>
              <a:latin typeface="+mn-lt"/>
              <a:cs typeface="Times New Roman" pitchFamily="18" charset="0"/>
            </a:rPr>
            <a:t>PGO y PGS</a:t>
          </a:r>
          <a:endParaRPr lang="es-MX" sz="2000" b="1" kern="1200" dirty="0">
            <a:solidFill>
              <a:schemeClr val="bg1"/>
            </a:solidFill>
            <a:latin typeface="+mn-lt"/>
            <a:cs typeface="Times New Roman" pitchFamily="18" charset="0"/>
          </a:endParaRPr>
        </a:p>
      </dsp:txBody>
      <dsp:txXfrm>
        <a:off x="3487073" y="4184914"/>
        <a:ext cx="1524750" cy="9109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F3EC5-28DA-48E4-86F2-166807DE26C5}">
      <dsp:nvSpPr>
        <dsp:cNvPr id="0" name=""/>
        <dsp:cNvSpPr/>
      </dsp:nvSpPr>
      <dsp:spPr>
        <a:xfrm>
          <a:off x="2880336" y="1743960"/>
          <a:ext cx="2644387" cy="1758095"/>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CONCLUSIONES</a:t>
          </a:r>
          <a:endParaRPr lang="es-MX" sz="2000" b="1" kern="1200" dirty="0">
            <a:solidFill>
              <a:schemeClr val="tx1"/>
            </a:solidFill>
            <a:latin typeface="+mn-lt"/>
            <a:cs typeface="Times New Roman" pitchFamily="18" charset="0"/>
          </a:endParaRPr>
        </a:p>
      </dsp:txBody>
      <dsp:txXfrm>
        <a:off x="3267598" y="2001427"/>
        <a:ext cx="1869863" cy="1243161"/>
      </dsp:txXfrm>
    </dsp:sp>
    <dsp:sp modelId="{9F9F4600-0EE3-432F-89AF-5C0D7D35E64C}">
      <dsp:nvSpPr>
        <dsp:cNvPr id="0" name=""/>
        <dsp:cNvSpPr/>
      </dsp:nvSpPr>
      <dsp:spPr>
        <a:xfrm rot="13669469">
          <a:off x="3072345" y="1654360"/>
          <a:ext cx="536062" cy="34013"/>
        </a:xfrm>
        <a:custGeom>
          <a:avLst/>
          <a:gdLst/>
          <a:ahLst/>
          <a:cxnLst/>
          <a:rect l="0" t="0" r="0" b="0"/>
          <a:pathLst>
            <a:path>
              <a:moveTo>
                <a:pt x="0" y="17006"/>
              </a:moveTo>
              <a:lnTo>
                <a:pt x="53606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3326975" y="1657966"/>
        <a:ext cx="26803" cy="26803"/>
      </dsp:txXfrm>
    </dsp:sp>
    <dsp:sp modelId="{BDA96E2A-071F-4E75-9168-28DBA26F878F}">
      <dsp:nvSpPr>
        <dsp:cNvPr id="0" name=""/>
        <dsp:cNvSpPr/>
      </dsp:nvSpPr>
      <dsp:spPr>
        <a:xfrm>
          <a:off x="1512171" y="87780"/>
          <a:ext cx="2147359" cy="1501494"/>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Diferencia entre los Barrios</a:t>
          </a:r>
          <a:endParaRPr lang="es-MX" sz="2000" b="1" kern="1200" dirty="0">
            <a:solidFill>
              <a:schemeClr val="tx1"/>
            </a:solidFill>
            <a:latin typeface="+mn-lt"/>
            <a:cs typeface="Times New Roman" pitchFamily="18" charset="0"/>
          </a:endParaRPr>
        </a:p>
      </dsp:txBody>
      <dsp:txXfrm>
        <a:off x="1826644" y="307669"/>
        <a:ext cx="1518413" cy="1061716"/>
      </dsp:txXfrm>
    </dsp:sp>
    <dsp:sp modelId="{1266F4E2-8CCA-4BB8-9BC2-B86290E14F0D}">
      <dsp:nvSpPr>
        <dsp:cNvPr id="0" name=""/>
        <dsp:cNvSpPr/>
      </dsp:nvSpPr>
      <dsp:spPr>
        <a:xfrm rot="19190614">
          <a:off x="4923256" y="1648556"/>
          <a:ext cx="828012" cy="34013"/>
        </a:xfrm>
        <a:custGeom>
          <a:avLst/>
          <a:gdLst/>
          <a:ahLst/>
          <a:cxnLst/>
          <a:rect l="0" t="0" r="0" b="0"/>
          <a:pathLst>
            <a:path>
              <a:moveTo>
                <a:pt x="0" y="17006"/>
              </a:moveTo>
              <a:lnTo>
                <a:pt x="82801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316562" y="1644862"/>
        <a:ext cx="41400" cy="41400"/>
      </dsp:txXfrm>
    </dsp:sp>
    <dsp:sp modelId="{A5023B75-7690-4F44-84FD-8392F06C72CB}">
      <dsp:nvSpPr>
        <dsp:cNvPr id="0" name=""/>
        <dsp:cNvSpPr/>
      </dsp:nvSpPr>
      <dsp:spPr>
        <a:xfrm>
          <a:off x="5228307" y="159798"/>
          <a:ext cx="2152518" cy="1379180"/>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Obstáculos</a:t>
          </a:r>
          <a:endParaRPr lang="es-MX" sz="2000" b="1" kern="1200" dirty="0">
            <a:solidFill>
              <a:schemeClr val="tx1"/>
            </a:solidFill>
            <a:latin typeface="+mn-lt"/>
            <a:cs typeface="Times New Roman" pitchFamily="18" charset="0"/>
          </a:endParaRPr>
        </a:p>
      </dsp:txBody>
      <dsp:txXfrm>
        <a:off x="5543536" y="361774"/>
        <a:ext cx="1522060" cy="975228"/>
      </dsp:txXfrm>
    </dsp:sp>
    <dsp:sp modelId="{977C0D90-E937-4300-9C4A-71345EA98AA0}">
      <dsp:nvSpPr>
        <dsp:cNvPr id="0" name=""/>
        <dsp:cNvSpPr/>
      </dsp:nvSpPr>
      <dsp:spPr>
        <a:xfrm rot="328004">
          <a:off x="5509324" y="2771264"/>
          <a:ext cx="840066" cy="34013"/>
        </a:xfrm>
        <a:custGeom>
          <a:avLst/>
          <a:gdLst/>
          <a:ahLst/>
          <a:cxnLst/>
          <a:rect l="0" t="0" r="0" b="0"/>
          <a:pathLst>
            <a:path>
              <a:moveTo>
                <a:pt x="0" y="17006"/>
              </a:moveTo>
              <a:lnTo>
                <a:pt x="840066"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908355" y="2767269"/>
        <a:ext cx="42003" cy="42003"/>
      </dsp:txXfrm>
    </dsp:sp>
    <dsp:sp modelId="{A33246CB-951A-4E16-BFDF-E2056046A362}">
      <dsp:nvSpPr>
        <dsp:cNvPr id="0" name=""/>
        <dsp:cNvSpPr/>
      </dsp:nvSpPr>
      <dsp:spPr>
        <a:xfrm>
          <a:off x="6336353" y="2248017"/>
          <a:ext cx="2088582" cy="1358292"/>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Niveles de participación</a:t>
          </a:r>
          <a:endParaRPr lang="es-MX" sz="2000" b="1" kern="1200" dirty="0">
            <a:solidFill>
              <a:schemeClr val="tx1"/>
            </a:solidFill>
            <a:latin typeface="+mn-lt"/>
            <a:cs typeface="Times New Roman" pitchFamily="18" charset="0"/>
          </a:endParaRPr>
        </a:p>
      </dsp:txBody>
      <dsp:txXfrm>
        <a:off x="6642219" y="2446934"/>
        <a:ext cx="1476850" cy="960458"/>
      </dsp:txXfrm>
    </dsp:sp>
    <dsp:sp modelId="{C717D8AE-E9AD-49ED-8E0D-B0906E0440BD}">
      <dsp:nvSpPr>
        <dsp:cNvPr id="0" name=""/>
        <dsp:cNvSpPr/>
      </dsp:nvSpPr>
      <dsp:spPr>
        <a:xfrm rot="10272105">
          <a:off x="2231145" y="2857908"/>
          <a:ext cx="687673" cy="34013"/>
        </a:xfrm>
        <a:custGeom>
          <a:avLst/>
          <a:gdLst/>
          <a:ahLst/>
          <a:cxnLst/>
          <a:rect l="0" t="0" r="0" b="0"/>
          <a:pathLst>
            <a:path>
              <a:moveTo>
                <a:pt x="0" y="17006"/>
              </a:moveTo>
              <a:lnTo>
                <a:pt x="687673"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2557790" y="2857723"/>
        <a:ext cx="34383" cy="34383"/>
      </dsp:txXfrm>
    </dsp:sp>
    <dsp:sp modelId="{811C2C0A-3207-4F89-A33D-82883B673CFC}">
      <dsp:nvSpPr>
        <dsp:cNvPr id="0" name=""/>
        <dsp:cNvSpPr/>
      </dsp:nvSpPr>
      <dsp:spPr>
        <a:xfrm>
          <a:off x="144023" y="2320037"/>
          <a:ext cx="2114405" cy="1535006"/>
        </a:xfrm>
        <a:prstGeom prst="ellipse">
          <a:avLst/>
        </a:prstGeom>
        <a:solidFill>
          <a:schemeClr val="accent1"/>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bg1"/>
              </a:solidFill>
              <a:latin typeface="+mn-lt"/>
              <a:cs typeface="Times New Roman" pitchFamily="18" charset="0"/>
            </a:rPr>
            <a:t>Conocer a los vecinos</a:t>
          </a:r>
          <a:endParaRPr lang="es-MX" sz="2000" b="1" kern="1200" dirty="0">
            <a:solidFill>
              <a:schemeClr val="bg1"/>
            </a:solidFill>
            <a:latin typeface="+mn-lt"/>
            <a:cs typeface="Times New Roman" pitchFamily="18" charset="0"/>
          </a:endParaRPr>
        </a:p>
      </dsp:txBody>
      <dsp:txXfrm>
        <a:off x="453670" y="2544833"/>
        <a:ext cx="1495111" cy="1085414"/>
      </dsp:txXfrm>
    </dsp:sp>
    <dsp:sp modelId="{ACBFDEC2-D6F8-45D4-9074-F4607722B8F3}">
      <dsp:nvSpPr>
        <dsp:cNvPr id="0" name=""/>
        <dsp:cNvSpPr/>
      </dsp:nvSpPr>
      <dsp:spPr>
        <a:xfrm rot="5320064">
          <a:off x="3981474" y="3732123"/>
          <a:ext cx="494491" cy="34013"/>
        </a:xfrm>
        <a:custGeom>
          <a:avLst/>
          <a:gdLst/>
          <a:ahLst/>
          <a:cxnLst/>
          <a:rect l="0" t="0" r="0" b="0"/>
          <a:pathLst>
            <a:path>
              <a:moveTo>
                <a:pt x="0" y="17006"/>
              </a:moveTo>
              <a:lnTo>
                <a:pt x="494491"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4216358" y="3736767"/>
        <a:ext cx="24724" cy="24724"/>
      </dsp:txXfrm>
    </dsp:sp>
    <dsp:sp modelId="{8EC84BFE-8B4B-4CAB-9464-E5F02A856386}">
      <dsp:nvSpPr>
        <dsp:cNvPr id="0" name=""/>
        <dsp:cNvSpPr/>
      </dsp:nvSpPr>
      <dsp:spPr>
        <a:xfrm>
          <a:off x="3171287" y="3996246"/>
          <a:ext cx="2156322" cy="1288307"/>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PGO y PGS</a:t>
          </a:r>
          <a:endParaRPr lang="es-MX" sz="2000" b="1" kern="1200" dirty="0">
            <a:solidFill>
              <a:schemeClr val="tx1"/>
            </a:solidFill>
            <a:latin typeface="+mn-lt"/>
            <a:cs typeface="Times New Roman" pitchFamily="18" charset="0"/>
          </a:endParaRPr>
        </a:p>
      </dsp:txBody>
      <dsp:txXfrm>
        <a:off x="3487073" y="4184914"/>
        <a:ext cx="1524750" cy="9109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F3EC5-28DA-48E4-86F2-166807DE26C5}">
      <dsp:nvSpPr>
        <dsp:cNvPr id="0" name=""/>
        <dsp:cNvSpPr/>
      </dsp:nvSpPr>
      <dsp:spPr>
        <a:xfrm>
          <a:off x="2880336" y="1743960"/>
          <a:ext cx="2644387" cy="1758095"/>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CONCLUSIONES</a:t>
          </a:r>
          <a:endParaRPr lang="es-MX" sz="2000" b="1" kern="1200" dirty="0">
            <a:solidFill>
              <a:schemeClr val="tx1"/>
            </a:solidFill>
            <a:latin typeface="+mn-lt"/>
            <a:cs typeface="Times New Roman" pitchFamily="18" charset="0"/>
          </a:endParaRPr>
        </a:p>
      </dsp:txBody>
      <dsp:txXfrm>
        <a:off x="3267598" y="2001427"/>
        <a:ext cx="1869863" cy="1243161"/>
      </dsp:txXfrm>
    </dsp:sp>
    <dsp:sp modelId="{9F9F4600-0EE3-432F-89AF-5C0D7D35E64C}">
      <dsp:nvSpPr>
        <dsp:cNvPr id="0" name=""/>
        <dsp:cNvSpPr/>
      </dsp:nvSpPr>
      <dsp:spPr>
        <a:xfrm rot="13669469">
          <a:off x="3072345" y="1654360"/>
          <a:ext cx="536062" cy="34013"/>
        </a:xfrm>
        <a:custGeom>
          <a:avLst/>
          <a:gdLst/>
          <a:ahLst/>
          <a:cxnLst/>
          <a:rect l="0" t="0" r="0" b="0"/>
          <a:pathLst>
            <a:path>
              <a:moveTo>
                <a:pt x="0" y="17006"/>
              </a:moveTo>
              <a:lnTo>
                <a:pt x="53606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3326975" y="1657966"/>
        <a:ext cx="26803" cy="26803"/>
      </dsp:txXfrm>
    </dsp:sp>
    <dsp:sp modelId="{BDA96E2A-071F-4E75-9168-28DBA26F878F}">
      <dsp:nvSpPr>
        <dsp:cNvPr id="0" name=""/>
        <dsp:cNvSpPr/>
      </dsp:nvSpPr>
      <dsp:spPr>
        <a:xfrm>
          <a:off x="1512171" y="87780"/>
          <a:ext cx="2147359" cy="1501494"/>
        </a:xfrm>
        <a:prstGeom prst="ellipse">
          <a:avLst/>
        </a:prstGeom>
        <a:solidFill>
          <a:schemeClr val="accent1"/>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bg1"/>
              </a:solidFill>
              <a:latin typeface="+mn-lt"/>
              <a:cs typeface="Times New Roman" pitchFamily="18" charset="0"/>
            </a:rPr>
            <a:t>Diferencia entre los Barrios</a:t>
          </a:r>
          <a:endParaRPr lang="es-MX" sz="2000" b="1" kern="1200" dirty="0">
            <a:solidFill>
              <a:schemeClr val="bg1"/>
            </a:solidFill>
            <a:latin typeface="+mn-lt"/>
            <a:cs typeface="Times New Roman" pitchFamily="18" charset="0"/>
          </a:endParaRPr>
        </a:p>
      </dsp:txBody>
      <dsp:txXfrm>
        <a:off x="1826644" y="307669"/>
        <a:ext cx="1518413" cy="1061716"/>
      </dsp:txXfrm>
    </dsp:sp>
    <dsp:sp modelId="{1266F4E2-8CCA-4BB8-9BC2-B86290E14F0D}">
      <dsp:nvSpPr>
        <dsp:cNvPr id="0" name=""/>
        <dsp:cNvSpPr/>
      </dsp:nvSpPr>
      <dsp:spPr>
        <a:xfrm rot="19190614">
          <a:off x="4923256" y="1648556"/>
          <a:ext cx="828012" cy="34013"/>
        </a:xfrm>
        <a:custGeom>
          <a:avLst/>
          <a:gdLst/>
          <a:ahLst/>
          <a:cxnLst/>
          <a:rect l="0" t="0" r="0" b="0"/>
          <a:pathLst>
            <a:path>
              <a:moveTo>
                <a:pt x="0" y="17006"/>
              </a:moveTo>
              <a:lnTo>
                <a:pt x="82801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316562" y="1644862"/>
        <a:ext cx="41400" cy="41400"/>
      </dsp:txXfrm>
    </dsp:sp>
    <dsp:sp modelId="{A5023B75-7690-4F44-84FD-8392F06C72CB}">
      <dsp:nvSpPr>
        <dsp:cNvPr id="0" name=""/>
        <dsp:cNvSpPr/>
      </dsp:nvSpPr>
      <dsp:spPr>
        <a:xfrm>
          <a:off x="5228307" y="159798"/>
          <a:ext cx="2152518" cy="1379180"/>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Obstáculos</a:t>
          </a:r>
          <a:endParaRPr lang="es-MX" sz="2000" b="1" kern="1200" dirty="0">
            <a:solidFill>
              <a:schemeClr val="tx1"/>
            </a:solidFill>
            <a:latin typeface="+mn-lt"/>
            <a:cs typeface="Times New Roman" pitchFamily="18" charset="0"/>
          </a:endParaRPr>
        </a:p>
      </dsp:txBody>
      <dsp:txXfrm>
        <a:off x="5543536" y="361774"/>
        <a:ext cx="1522060" cy="975228"/>
      </dsp:txXfrm>
    </dsp:sp>
    <dsp:sp modelId="{977C0D90-E937-4300-9C4A-71345EA98AA0}">
      <dsp:nvSpPr>
        <dsp:cNvPr id="0" name=""/>
        <dsp:cNvSpPr/>
      </dsp:nvSpPr>
      <dsp:spPr>
        <a:xfrm rot="328004">
          <a:off x="5509324" y="2771264"/>
          <a:ext cx="840066" cy="34013"/>
        </a:xfrm>
        <a:custGeom>
          <a:avLst/>
          <a:gdLst/>
          <a:ahLst/>
          <a:cxnLst/>
          <a:rect l="0" t="0" r="0" b="0"/>
          <a:pathLst>
            <a:path>
              <a:moveTo>
                <a:pt x="0" y="17006"/>
              </a:moveTo>
              <a:lnTo>
                <a:pt x="840066"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908355" y="2767269"/>
        <a:ext cx="42003" cy="42003"/>
      </dsp:txXfrm>
    </dsp:sp>
    <dsp:sp modelId="{A33246CB-951A-4E16-BFDF-E2056046A362}">
      <dsp:nvSpPr>
        <dsp:cNvPr id="0" name=""/>
        <dsp:cNvSpPr/>
      </dsp:nvSpPr>
      <dsp:spPr>
        <a:xfrm>
          <a:off x="6336353" y="2248017"/>
          <a:ext cx="2088582" cy="1358292"/>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Niveles de participación</a:t>
          </a:r>
          <a:endParaRPr lang="es-MX" sz="2000" b="1" kern="1200" dirty="0">
            <a:solidFill>
              <a:schemeClr val="tx1"/>
            </a:solidFill>
            <a:latin typeface="+mn-lt"/>
            <a:cs typeface="Times New Roman" pitchFamily="18" charset="0"/>
          </a:endParaRPr>
        </a:p>
      </dsp:txBody>
      <dsp:txXfrm>
        <a:off x="6642219" y="2446934"/>
        <a:ext cx="1476850" cy="960458"/>
      </dsp:txXfrm>
    </dsp:sp>
    <dsp:sp modelId="{C717D8AE-E9AD-49ED-8E0D-B0906E0440BD}">
      <dsp:nvSpPr>
        <dsp:cNvPr id="0" name=""/>
        <dsp:cNvSpPr/>
      </dsp:nvSpPr>
      <dsp:spPr>
        <a:xfrm rot="10272105">
          <a:off x="2231145" y="2857908"/>
          <a:ext cx="687673" cy="34013"/>
        </a:xfrm>
        <a:custGeom>
          <a:avLst/>
          <a:gdLst/>
          <a:ahLst/>
          <a:cxnLst/>
          <a:rect l="0" t="0" r="0" b="0"/>
          <a:pathLst>
            <a:path>
              <a:moveTo>
                <a:pt x="0" y="17006"/>
              </a:moveTo>
              <a:lnTo>
                <a:pt x="687673"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2557790" y="2857723"/>
        <a:ext cx="34383" cy="34383"/>
      </dsp:txXfrm>
    </dsp:sp>
    <dsp:sp modelId="{811C2C0A-3207-4F89-A33D-82883B673CFC}">
      <dsp:nvSpPr>
        <dsp:cNvPr id="0" name=""/>
        <dsp:cNvSpPr/>
      </dsp:nvSpPr>
      <dsp:spPr>
        <a:xfrm>
          <a:off x="144023" y="2320037"/>
          <a:ext cx="2114405" cy="1535006"/>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Conocer a los vecinos</a:t>
          </a:r>
          <a:endParaRPr lang="es-MX" sz="2000" b="1" kern="1200" dirty="0">
            <a:solidFill>
              <a:schemeClr val="tx1"/>
            </a:solidFill>
            <a:latin typeface="+mn-lt"/>
            <a:cs typeface="Times New Roman" pitchFamily="18" charset="0"/>
          </a:endParaRPr>
        </a:p>
      </dsp:txBody>
      <dsp:txXfrm>
        <a:off x="453670" y="2544833"/>
        <a:ext cx="1495111" cy="1085414"/>
      </dsp:txXfrm>
    </dsp:sp>
    <dsp:sp modelId="{ACBFDEC2-D6F8-45D4-9074-F4607722B8F3}">
      <dsp:nvSpPr>
        <dsp:cNvPr id="0" name=""/>
        <dsp:cNvSpPr/>
      </dsp:nvSpPr>
      <dsp:spPr>
        <a:xfrm rot="5320064">
          <a:off x="3981474" y="3732123"/>
          <a:ext cx="494491" cy="34013"/>
        </a:xfrm>
        <a:custGeom>
          <a:avLst/>
          <a:gdLst/>
          <a:ahLst/>
          <a:cxnLst/>
          <a:rect l="0" t="0" r="0" b="0"/>
          <a:pathLst>
            <a:path>
              <a:moveTo>
                <a:pt x="0" y="17006"/>
              </a:moveTo>
              <a:lnTo>
                <a:pt x="494491"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4216358" y="3736767"/>
        <a:ext cx="24724" cy="24724"/>
      </dsp:txXfrm>
    </dsp:sp>
    <dsp:sp modelId="{8EC84BFE-8B4B-4CAB-9464-E5F02A856386}">
      <dsp:nvSpPr>
        <dsp:cNvPr id="0" name=""/>
        <dsp:cNvSpPr/>
      </dsp:nvSpPr>
      <dsp:spPr>
        <a:xfrm>
          <a:off x="3171287" y="3996246"/>
          <a:ext cx="2156322" cy="1288307"/>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PGO y PGS</a:t>
          </a:r>
          <a:endParaRPr lang="es-MX" sz="2000" b="1" kern="1200" dirty="0">
            <a:solidFill>
              <a:schemeClr val="tx1"/>
            </a:solidFill>
            <a:latin typeface="+mn-lt"/>
            <a:cs typeface="Times New Roman" pitchFamily="18" charset="0"/>
          </a:endParaRPr>
        </a:p>
      </dsp:txBody>
      <dsp:txXfrm>
        <a:off x="3487073" y="4184914"/>
        <a:ext cx="1524750" cy="9109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F3EC5-28DA-48E4-86F2-166807DE26C5}">
      <dsp:nvSpPr>
        <dsp:cNvPr id="0" name=""/>
        <dsp:cNvSpPr/>
      </dsp:nvSpPr>
      <dsp:spPr>
        <a:xfrm>
          <a:off x="2880336" y="1743960"/>
          <a:ext cx="2644387" cy="1758095"/>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CONCLUSIONES</a:t>
          </a:r>
          <a:endParaRPr lang="es-MX" sz="2000" b="1" kern="1200" dirty="0">
            <a:solidFill>
              <a:schemeClr val="tx1"/>
            </a:solidFill>
            <a:latin typeface="+mn-lt"/>
            <a:cs typeface="Times New Roman" pitchFamily="18" charset="0"/>
          </a:endParaRPr>
        </a:p>
      </dsp:txBody>
      <dsp:txXfrm>
        <a:off x="3267598" y="2001427"/>
        <a:ext cx="1869863" cy="1243161"/>
      </dsp:txXfrm>
    </dsp:sp>
    <dsp:sp modelId="{9F9F4600-0EE3-432F-89AF-5C0D7D35E64C}">
      <dsp:nvSpPr>
        <dsp:cNvPr id="0" name=""/>
        <dsp:cNvSpPr/>
      </dsp:nvSpPr>
      <dsp:spPr>
        <a:xfrm rot="13669469">
          <a:off x="3072345" y="1654360"/>
          <a:ext cx="536062" cy="34013"/>
        </a:xfrm>
        <a:custGeom>
          <a:avLst/>
          <a:gdLst/>
          <a:ahLst/>
          <a:cxnLst/>
          <a:rect l="0" t="0" r="0" b="0"/>
          <a:pathLst>
            <a:path>
              <a:moveTo>
                <a:pt x="0" y="17006"/>
              </a:moveTo>
              <a:lnTo>
                <a:pt x="53606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3326975" y="1657966"/>
        <a:ext cx="26803" cy="26803"/>
      </dsp:txXfrm>
    </dsp:sp>
    <dsp:sp modelId="{BDA96E2A-071F-4E75-9168-28DBA26F878F}">
      <dsp:nvSpPr>
        <dsp:cNvPr id="0" name=""/>
        <dsp:cNvSpPr/>
      </dsp:nvSpPr>
      <dsp:spPr>
        <a:xfrm>
          <a:off x="1512171" y="87780"/>
          <a:ext cx="2147359" cy="1501494"/>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Diferencia entre los Barrios</a:t>
          </a:r>
          <a:endParaRPr lang="es-MX" sz="2000" b="1" kern="1200" dirty="0">
            <a:solidFill>
              <a:schemeClr val="tx1"/>
            </a:solidFill>
            <a:latin typeface="+mn-lt"/>
            <a:cs typeface="Times New Roman" pitchFamily="18" charset="0"/>
          </a:endParaRPr>
        </a:p>
      </dsp:txBody>
      <dsp:txXfrm>
        <a:off x="1826644" y="307669"/>
        <a:ext cx="1518413" cy="1061716"/>
      </dsp:txXfrm>
    </dsp:sp>
    <dsp:sp modelId="{1266F4E2-8CCA-4BB8-9BC2-B86290E14F0D}">
      <dsp:nvSpPr>
        <dsp:cNvPr id="0" name=""/>
        <dsp:cNvSpPr/>
      </dsp:nvSpPr>
      <dsp:spPr>
        <a:xfrm rot="19190614">
          <a:off x="4923256" y="1648556"/>
          <a:ext cx="828012" cy="34013"/>
        </a:xfrm>
        <a:custGeom>
          <a:avLst/>
          <a:gdLst/>
          <a:ahLst/>
          <a:cxnLst/>
          <a:rect l="0" t="0" r="0" b="0"/>
          <a:pathLst>
            <a:path>
              <a:moveTo>
                <a:pt x="0" y="17006"/>
              </a:moveTo>
              <a:lnTo>
                <a:pt x="82801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316562" y="1644862"/>
        <a:ext cx="41400" cy="41400"/>
      </dsp:txXfrm>
    </dsp:sp>
    <dsp:sp modelId="{A5023B75-7690-4F44-84FD-8392F06C72CB}">
      <dsp:nvSpPr>
        <dsp:cNvPr id="0" name=""/>
        <dsp:cNvSpPr/>
      </dsp:nvSpPr>
      <dsp:spPr>
        <a:xfrm>
          <a:off x="5228307" y="159798"/>
          <a:ext cx="2152518" cy="1379180"/>
        </a:xfrm>
        <a:prstGeom prst="ellipse">
          <a:avLst/>
        </a:prstGeom>
        <a:solidFill>
          <a:schemeClr val="accent1"/>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bg1"/>
              </a:solidFill>
              <a:latin typeface="+mn-lt"/>
              <a:cs typeface="Times New Roman" pitchFamily="18" charset="0"/>
            </a:rPr>
            <a:t>Obstáculos</a:t>
          </a:r>
          <a:endParaRPr lang="es-MX" sz="2000" b="1" kern="1200" dirty="0">
            <a:solidFill>
              <a:schemeClr val="bg1"/>
            </a:solidFill>
            <a:latin typeface="+mn-lt"/>
            <a:cs typeface="Times New Roman" pitchFamily="18" charset="0"/>
          </a:endParaRPr>
        </a:p>
      </dsp:txBody>
      <dsp:txXfrm>
        <a:off x="5543536" y="361774"/>
        <a:ext cx="1522060" cy="975228"/>
      </dsp:txXfrm>
    </dsp:sp>
    <dsp:sp modelId="{977C0D90-E937-4300-9C4A-71345EA98AA0}">
      <dsp:nvSpPr>
        <dsp:cNvPr id="0" name=""/>
        <dsp:cNvSpPr/>
      </dsp:nvSpPr>
      <dsp:spPr>
        <a:xfrm rot="328004">
          <a:off x="5509324" y="2771264"/>
          <a:ext cx="840066" cy="34013"/>
        </a:xfrm>
        <a:custGeom>
          <a:avLst/>
          <a:gdLst/>
          <a:ahLst/>
          <a:cxnLst/>
          <a:rect l="0" t="0" r="0" b="0"/>
          <a:pathLst>
            <a:path>
              <a:moveTo>
                <a:pt x="0" y="17006"/>
              </a:moveTo>
              <a:lnTo>
                <a:pt x="840066"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908355" y="2767269"/>
        <a:ext cx="42003" cy="42003"/>
      </dsp:txXfrm>
    </dsp:sp>
    <dsp:sp modelId="{A33246CB-951A-4E16-BFDF-E2056046A362}">
      <dsp:nvSpPr>
        <dsp:cNvPr id="0" name=""/>
        <dsp:cNvSpPr/>
      </dsp:nvSpPr>
      <dsp:spPr>
        <a:xfrm>
          <a:off x="6336353" y="2248017"/>
          <a:ext cx="2088582" cy="1358292"/>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Niveles de participación</a:t>
          </a:r>
          <a:endParaRPr lang="es-MX" sz="2000" b="1" kern="1200" dirty="0">
            <a:solidFill>
              <a:schemeClr val="tx1"/>
            </a:solidFill>
            <a:latin typeface="+mn-lt"/>
            <a:cs typeface="Times New Roman" pitchFamily="18" charset="0"/>
          </a:endParaRPr>
        </a:p>
      </dsp:txBody>
      <dsp:txXfrm>
        <a:off x="6642219" y="2446934"/>
        <a:ext cx="1476850" cy="960458"/>
      </dsp:txXfrm>
    </dsp:sp>
    <dsp:sp modelId="{C717D8AE-E9AD-49ED-8E0D-B0906E0440BD}">
      <dsp:nvSpPr>
        <dsp:cNvPr id="0" name=""/>
        <dsp:cNvSpPr/>
      </dsp:nvSpPr>
      <dsp:spPr>
        <a:xfrm rot="10272105">
          <a:off x="2231145" y="2857908"/>
          <a:ext cx="687673" cy="34013"/>
        </a:xfrm>
        <a:custGeom>
          <a:avLst/>
          <a:gdLst/>
          <a:ahLst/>
          <a:cxnLst/>
          <a:rect l="0" t="0" r="0" b="0"/>
          <a:pathLst>
            <a:path>
              <a:moveTo>
                <a:pt x="0" y="17006"/>
              </a:moveTo>
              <a:lnTo>
                <a:pt x="687673"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2557790" y="2857723"/>
        <a:ext cx="34383" cy="34383"/>
      </dsp:txXfrm>
    </dsp:sp>
    <dsp:sp modelId="{811C2C0A-3207-4F89-A33D-82883B673CFC}">
      <dsp:nvSpPr>
        <dsp:cNvPr id="0" name=""/>
        <dsp:cNvSpPr/>
      </dsp:nvSpPr>
      <dsp:spPr>
        <a:xfrm>
          <a:off x="144023" y="2320037"/>
          <a:ext cx="2114405" cy="1535006"/>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Conocer a los vecinos</a:t>
          </a:r>
          <a:endParaRPr lang="es-MX" sz="2000" b="1" kern="1200" dirty="0">
            <a:solidFill>
              <a:schemeClr val="tx1"/>
            </a:solidFill>
            <a:latin typeface="+mn-lt"/>
            <a:cs typeface="Times New Roman" pitchFamily="18" charset="0"/>
          </a:endParaRPr>
        </a:p>
      </dsp:txBody>
      <dsp:txXfrm>
        <a:off x="453670" y="2544833"/>
        <a:ext cx="1495111" cy="1085414"/>
      </dsp:txXfrm>
    </dsp:sp>
    <dsp:sp modelId="{ACBFDEC2-D6F8-45D4-9074-F4607722B8F3}">
      <dsp:nvSpPr>
        <dsp:cNvPr id="0" name=""/>
        <dsp:cNvSpPr/>
      </dsp:nvSpPr>
      <dsp:spPr>
        <a:xfrm rot="5320064">
          <a:off x="3981474" y="3732123"/>
          <a:ext cx="494491" cy="34013"/>
        </a:xfrm>
        <a:custGeom>
          <a:avLst/>
          <a:gdLst/>
          <a:ahLst/>
          <a:cxnLst/>
          <a:rect l="0" t="0" r="0" b="0"/>
          <a:pathLst>
            <a:path>
              <a:moveTo>
                <a:pt x="0" y="17006"/>
              </a:moveTo>
              <a:lnTo>
                <a:pt x="494491"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4216358" y="3736767"/>
        <a:ext cx="24724" cy="24724"/>
      </dsp:txXfrm>
    </dsp:sp>
    <dsp:sp modelId="{8EC84BFE-8B4B-4CAB-9464-E5F02A856386}">
      <dsp:nvSpPr>
        <dsp:cNvPr id="0" name=""/>
        <dsp:cNvSpPr/>
      </dsp:nvSpPr>
      <dsp:spPr>
        <a:xfrm>
          <a:off x="3171287" y="3996246"/>
          <a:ext cx="2156322" cy="1288307"/>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PGO y PGS</a:t>
          </a:r>
          <a:endParaRPr lang="es-MX" sz="2000" b="1" kern="1200" dirty="0">
            <a:solidFill>
              <a:schemeClr val="tx1"/>
            </a:solidFill>
            <a:latin typeface="+mn-lt"/>
            <a:cs typeface="Times New Roman" pitchFamily="18" charset="0"/>
          </a:endParaRPr>
        </a:p>
      </dsp:txBody>
      <dsp:txXfrm>
        <a:off x="3487073" y="4184914"/>
        <a:ext cx="1524750" cy="9109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F3EC5-28DA-48E4-86F2-166807DE26C5}">
      <dsp:nvSpPr>
        <dsp:cNvPr id="0" name=""/>
        <dsp:cNvSpPr/>
      </dsp:nvSpPr>
      <dsp:spPr>
        <a:xfrm>
          <a:off x="2880336" y="1743960"/>
          <a:ext cx="2644387" cy="1758095"/>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CONCLUSIONES</a:t>
          </a:r>
          <a:endParaRPr lang="es-MX" sz="2000" b="1" kern="1200" dirty="0">
            <a:solidFill>
              <a:schemeClr val="tx1"/>
            </a:solidFill>
            <a:latin typeface="+mn-lt"/>
            <a:cs typeface="Times New Roman" pitchFamily="18" charset="0"/>
          </a:endParaRPr>
        </a:p>
      </dsp:txBody>
      <dsp:txXfrm>
        <a:off x="3267598" y="2001427"/>
        <a:ext cx="1869863" cy="1243161"/>
      </dsp:txXfrm>
    </dsp:sp>
    <dsp:sp modelId="{9F9F4600-0EE3-432F-89AF-5C0D7D35E64C}">
      <dsp:nvSpPr>
        <dsp:cNvPr id="0" name=""/>
        <dsp:cNvSpPr/>
      </dsp:nvSpPr>
      <dsp:spPr>
        <a:xfrm rot="13669469">
          <a:off x="3072345" y="1654360"/>
          <a:ext cx="536062" cy="34013"/>
        </a:xfrm>
        <a:custGeom>
          <a:avLst/>
          <a:gdLst/>
          <a:ahLst/>
          <a:cxnLst/>
          <a:rect l="0" t="0" r="0" b="0"/>
          <a:pathLst>
            <a:path>
              <a:moveTo>
                <a:pt x="0" y="17006"/>
              </a:moveTo>
              <a:lnTo>
                <a:pt x="53606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3326975" y="1657966"/>
        <a:ext cx="26803" cy="26803"/>
      </dsp:txXfrm>
    </dsp:sp>
    <dsp:sp modelId="{BDA96E2A-071F-4E75-9168-28DBA26F878F}">
      <dsp:nvSpPr>
        <dsp:cNvPr id="0" name=""/>
        <dsp:cNvSpPr/>
      </dsp:nvSpPr>
      <dsp:spPr>
        <a:xfrm>
          <a:off x="1512171" y="87780"/>
          <a:ext cx="2147359" cy="1501494"/>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Diferencia entre los Barrios</a:t>
          </a:r>
          <a:endParaRPr lang="es-MX" sz="2000" b="1" kern="1200" dirty="0">
            <a:solidFill>
              <a:schemeClr val="tx1"/>
            </a:solidFill>
            <a:latin typeface="+mn-lt"/>
            <a:cs typeface="Times New Roman" pitchFamily="18" charset="0"/>
          </a:endParaRPr>
        </a:p>
      </dsp:txBody>
      <dsp:txXfrm>
        <a:off x="1826644" y="307669"/>
        <a:ext cx="1518413" cy="1061716"/>
      </dsp:txXfrm>
    </dsp:sp>
    <dsp:sp modelId="{1266F4E2-8CCA-4BB8-9BC2-B86290E14F0D}">
      <dsp:nvSpPr>
        <dsp:cNvPr id="0" name=""/>
        <dsp:cNvSpPr/>
      </dsp:nvSpPr>
      <dsp:spPr>
        <a:xfrm rot="19190614">
          <a:off x="4923256" y="1648556"/>
          <a:ext cx="828012" cy="34013"/>
        </a:xfrm>
        <a:custGeom>
          <a:avLst/>
          <a:gdLst/>
          <a:ahLst/>
          <a:cxnLst/>
          <a:rect l="0" t="0" r="0" b="0"/>
          <a:pathLst>
            <a:path>
              <a:moveTo>
                <a:pt x="0" y="17006"/>
              </a:moveTo>
              <a:lnTo>
                <a:pt x="828012"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316562" y="1644862"/>
        <a:ext cx="41400" cy="41400"/>
      </dsp:txXfrm>
    </dsp:sp>
    <dsp:sp modelId="{A5023B75-7690-4F44-84FD-8392F06C72CB}">
      <dsp:nvSpPr>
        <dsp:cNvPr id="0" name=""/>
        <dsp:cNvSpPr/>
      </dsp:nvSpPr>
      <dsp:spPr>
        <a:xfrm>
          <a:off x="5228307" y="159798"/>
          <a:ext cx="2152518" cy="1379180"/>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Obstáculos</a:t>
          </a:r>
          <a:endParaRPr lang="es-MX" sz="2000" b="1" kern="1200" dirty="0">
            <a:solidFill>
              <a:schemeClr val="tx1"/>
            </a:solidFill>
            <a:latin typeface="+mn-lt"/>
            <a:cs typeface="Times New Roman" pitchFamily="18" charset="0"/>
          </a:endParaRPr>
        </a:p>
      </dsp:txBody>
      <dsp:txXfrm>
        <a:off x="5543536" y="361774"/>
        <a:ext cx="1522060" cy="975228"/>
      </dsp:txXfrm>
    </dsp:sp>
    <dsp:sp modelId="{977C0D90-E937-4300-9C4A-71345EA98AA0}">
      <dsp:nvSpPr>
        <dsp:cNvPr id="0" name=""/>
        <dsp:cNvSpPr/>
      </dsp:nvSpPr>
      <dsp:spPr>
        <a:xfrm rot="328004">
          <a:off x="5509324" y="2771264"/>
          <a:ext cx="840066" cy="34013"/>
        </a:xfrm>
        <a:custGeom>
          <a:avLst/>
          <a:gdLst/>
          <a:ahLst/>
          <a:cxnLst/>
          <a:rect l="0" t="0" r="0" b="0"/>
          <a:pathLst>
            <a:path>
              <a:moveTo>
                <a:pt x="0" y="17006"/>
              </a:moveTo>
              <a:lnTo>
                <a:pt x="840066"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a:off x="5908355" y="2767269"/>
        <a:ext cx="42003" cy="42003"/>
      </dsp:txXfrm>
    </dsp:sp>
    <dsp:sp modelId="{A33246CB-951A-4E16-BFDF-E2056046A362}">
      <dsp:nvSpPr>
        <dsp:cNvPr id="0" name=""/>
        <dsp:cNvSpPr/>
      </dsp:nvSpPr>
      <dsp:spPr>
        <a:xfrm>
          <a:off x="6336353" y="2248017"/>
          <a:ext cx="2088582" cy="1358292"/>
        </a:xfrm>
        <a:prstGeom prst="ellipse">
          <a:avLst/>
        </a:prstGeom>
        <a:solidFill>
          <a:schemeClr val="accent1"/>
        </a:solidFill>
        <a:ln w="25400" cap="flat" cmpd="sng" algn="ctr">
          <a:solidFill>
            <a:schemeClr val="accent1">
              <a:lumMod val="5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bg1"/>
              </a:solidFill>
              <a:latin typeface="+mn-lt"/>
              <a:cs typeface="Times New Roman" pitchFamily="18" charset="0"/>
            </a:rPr>
            <a:t>Niveles de participación</a:t>
          </a:r>
          <a:endParaRPr lang="es-MX" sz="2000" b="1" kern="1200" dirty="0">
            <a:solidFill>
              <a:schemeClr val="bg1"/>
            </a:solidFill>
            <a:latin typeface="+mn-lt"/>
            <a:cs typeface="Times New Roman" pitchFamily="18" charset="0"/>
          </a:endParaRPr>
        </a:p>
      </dsp:txBody>
      <dsp:txXfrm>
        <a:off x="6642219" y="2446934"/>
        <a:ext cx="1476850" cy="960458"/>
      </dsp:txXfrm>
    </dsp:sp>
    <dsp:sp modelId="{C717D8AE-E9AD-49ED-8E0D-B0906E0440BD}">
      <dsp:nvSpPr>
        <dsp:cNvPr id="0" name=""/>
        <dsp:cNvSpPr/>
      </dsp:nvSpPr>
      <dsp:spPr>
        <a:xfrm rot="10272105">
          <a:off x="2231145" y="2857908"/>
          <a:ext cx="687673" cy="34013"/>
        </a:xfrm>
        <a:custGeom>
          <a:avLst/>
          <a:gdLst/>
          <a:ahLst/>
          <a:cxnLst/>
          <a:rect l="0" t="0" r="0" b="0"/>
          <a:pathLst>
            <a:path>
              <a:moveTo>
                <a:pt x="0" y="17006"/>
              </a:moveTo>
              <a:lnTo>
                <a:pt x="687673"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s-MX" sz="2000" kern="1200">
            <a:latin typeface="Times New Roman" pitchFamily="18" charset="0"/>
            <a:cs typeface="Times New Roman" pitchFamily="18" charset="0"/>
          </a:endParaRPr>
        </a:p>
      </dsp:txBody>
      <dsp:txXfrm rot="10800000">
        <a:off x="2557790" y="2857723"/>
        <a:ext cx="34383" cy="34383"/>
      </dsp:txXfrm>
    </dsp:sp>
    <dsp:sp modelId="{811C2C0A-3207-4F89-A33D-82883B673CFC}">
      <dsp:nvSpPr>
        <dsp:cNvPr id="0" name=""/>
        <dsp:cNvSpPr/>
      </dsp:nvSpPr>
      <dsp:spPr>
        <a:xfrm>
          <a:off x="144023" y="2320037"/>
          <a:ext cx="2114405" cy="1535006"/>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Conocer a los vecinos</a:t>
          </a:r>
          <a:endParaRPr lang="es-MX" sz="2000" b="1" kern="1200" dirty="0">
            <a:solidFill>
              <a:schemeClr val="tx1"/>
            </a:solidFill>
            <a:latin typeface="+mn-lt"/>
            <a:cs typeface="Times New Roman" pitchFamily="18" charset="0"/>
          </a:endParaRPr>
        </a:p>
      </dsp:txBody>
      <dsp:txXfrm>
        <a:off x="453670" y="2544833"/>
        <a:ext cx="1495111" cy="1085414"/>
      </dsp:txXfrm>
    </dsp:sp>
    <dsp:sp modelId="{ACBFDEC2-D6F8-45D4-9074-F4607722B8F3}">
      <dsp:nvSpPr>
        <dsp:cNvPr id="0" name=""/>
        <dsp:cNvSpPr/>
      </dsp:nvSpPr>
      <dsp:spPr>
        <a:xfrm rot="5320064">
          <a:off x="3981474" y="3732123"/>
          <a:ext cx="494491" cy="34013"/>
        </a:xfrm>
        <a:custGeom>
          <a:avLst/>
          <a:gdLst/>
          <a:ahLst/>
          <a:cxnLst/>
          <a:rect l="0" t="0" r="0" b="0"/>
          <a:pathLst>
            <a:path>
              <a:moveTo>
                <a:pt x="0" y="17006"/>
              </a:moveTo>
              <a:lnTo>
                <a:pt x="494491" y="170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MX" sz="500" kern="1200"/>
        </a:p>
      </dsp:txBody>
      <dsp:txXfrm>
        <a:off x="4216358" y="3736767"/>
        <a:ext cx="24724" cy="24724"/>
      </dsp:txXfrm>
    </dsp:sp>
    <dsp:sp modelId="{8EC84BFE-8B4B-4CAB-9464-E5F02A856386}">
      <dsp:nvSpPr>
        <dsp:cNvPr id="0" name=""/>
        <dsp:cNvSpPr/>
      </dsp:nvSpPr>
      <dsp:spPr>
        <a:xfrm>
          <a:off x="3171287" y="3996246"/>
          <a:ext cx="2156322" cy="1288307"/>
        </a:xfrm>
        <a:prstGeom prst="ellipse">
          <a:avLst/>
        </a:prstGeom>
        <a:solidFill>
          <a:schemeClr val="accent1">
            <a:lumMod val="20000"/>
            <a:lumOff val="8000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s-MX" sz="2000" b="1" kern="1200" dirty="0" smtClean="0">
              <a:solidFill>
                <a:schemeClr val="tx1"/>
              </a:solidFill>
              <a:latin typeface="+mn-lt"/>
              <a:cs typeface="Times New Roman" pitchFamily="18" charset="0"/>
            </a:rPr>
            <a:t>PGO y PGS</a:t>
          </a:r>
          <a:endParaRPr lang="es-MX" sz="2000" b="1" kern="1200" dirty="0">
            <a:solidFill>
              <a:schemeClr val="tx1"/>
            </a:solidFill>
            <a:latin typeface="+mn-lt"/>
            <a:cs typeface="Times New Roman" pitchFamily="18" charset="0"/>
          </a:endParaRPr>
        </a:p>
      </dsp:txBody>
      <dsp:txXfrm>
        <a:off x="3487073" y="4184914"/>
        <a:ext cx="1524750" cy="91097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E3FDDF4-A5F7-404D-A18F-EE1A211ABC4B}" type="datetimeFigureOut">
              <a:rPr lang="es-MX"/>
              <a:pPr>
                <a:defRPr/>
              </a:pPr>
              <a:t>04/01/2013</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MX"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MX"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7504FAF0-DDF6-4F01-96A7-108997503938}" type="slidenum">
              <a:rPr lang="es-MX"/>
              <a:pPr>
                <a:defRPr/>
              </a:pPr>
              <a:t>‹Nº›</a:t>
            </a:fld>
            <a:endParaRPr lang="es-MX"/>
          </a:p>
        </p:txBody>
      </p:sp>
    </p:spTree>
    <p:extLst>
      <p:ext uri="{BB962C8B-B14F-4D97-AF65-F5344CB8AC3E}">
        <p14:creationId xmlns:p14="http://schemas.microsoft.com/office/powerpoint/2010/main" xmlns="" val="287584985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MX" smtClean="0"/>
          </a:p>
        </p:txBody>
      </p:sp>
      <p:sp>
        <p:nvSpPr>
          <p:cNvPr id="34820"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BDE1E41-9AF2-40FB-B79A-AE7D780FCF06}" type="slidenum">
              <a:rPr lang="es-MX"/>
              <a:pPr fontAlgn="base">
                <a:spcBef>
                  <a:spcPct val="0"/>
                </a:spcBef>
                <a:spcAft>
                  <a:spcPct val="0"/>
                </a:spcAft>
              </a:pPr>
              <a:t>17</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lvl1pPr>
              <a:defRPr/>
            </a:lvl1pPr>
          </a:lstStyle>
          <a:p>
            <a:pPr>
              <a:defRPr/>
            </a:pPr>
            <a:fld id="{32F91828-2030-439F-B00C-A9D5752288A2}" type="datetimeFigureOut">
              <a:rPr lang="es-MX"/>
              <a:pPr>
                <a:defRPr/>
              </a:pPr>
              <a:t>04/01/2013</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286F5438-AB8F-44A6-BB31-B6B973A9F3B7}" type="slidenum">
              <a:rPr lang="es-MX"/>
              <a:pPr>
                <a:defRPr/>
              </a:pPr>
              <a:t>‹Nº›</a:t>
            </a:fld>
            <a:endParaRPr lang="es-MX"/>
          </a:p>
        </p:txBody>
      </p:sp>
    </p:spTree>
    <p:extLst>
      <p:ext uri="{BB962C8B-B14F-4D97-AF65-F5344CB8AC3E}">
        <p14:creationId xmlns:p14="http://schemas.microsoft.com/office/powerpoint/2010/main" xmlns="" val="811771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737B2D60-CF74-44CB-B63F-E548471E4EFC}" type="datetimeFigureOut">
              <a:rPr lang="es-MX"/>
              <a:pPr>
                <a:defRPr/>
              </a:pPr>
              <a:t>04/01/2013</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D217AB23-C086-4938-85BE-CB206ED0A106}" type="slidenum">
              <a:rPr lang="es-MX"/>
              <a:pPr>
                <a:defRPr/>
              </a:pPr>
              <a:t>‹Nº›</a:t>
            </a:fld>
            <a:endParaRPr lang="es-MX"/>
          </a:p>
        </p:txBody>
      </p:sp>
    </p:spTree>
    <p:extLst>
      <p:ext uri="{BB962C8B-B14F-4D97-AF65-F5344CB8AC3E}">
        <p14:creationId xmlns:p14="http://schemas.microsoft.com/office/powerpoint/2010/main" xmlns="" val="164704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741E7CE5-1015-42FC-A72A-CD66E76CD885}" type="datetimeFigureOut">
              <a:rPr lang="es-MX"/>
              <a:pPr>
                <a:defRPr/>
              </a:pPr>
              <a:t>04/01/2013</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975B55E8-2B12-462C-A160-B8D78A1688BB}" type="slidenum">
              <a:rPr lang="es-MX"/>
              <a:pPr>
                <a:defRPr/>
              </a:pPr>
              <a:t>‹Nº›</a:t>
            </a:fld>
            <a:endParaRPr lang="es-MX"/>
          </a:p>
        </p:txBody>
      </p:sp>
    </p:spTree>
    <p:extLst>
      <p:ext uri="{BB962C8B-B14F-4D97-AF65-F5344CB8AC3E}">
        <p14:creationId xmlns:p14="http://schemas.microsoft.com/office/powerpoint/2010/main" xmlns="" val="410649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3 Marcador de fecha"/>
          <p:cNvSpPr>
            <a:spLocks noGrp="1"/>
          </p:cNvSpPr>
          <p:nvPr>
            <p:ph type="dt" sz="half" idx="10"/>
          </p:nvPr>
        </p:nvSpPr>
        <p:spPr/>
        <p:txBody>
          <a:bodyPr/>
          <a:lstStyle>
            <a:lvl1pPr>
              <a:defRPr/>
            </a:lvl1pPr>
          </a:lstStyle>
          <a:p>
            <a:pPr>
              <a:defRPr/>
            </a:pPr>
            <a:fld id="{08006C5E-36EE-4B70-BA38-2554DC2BCC88}" type="datetimeFigureOut">
              <a:rPr lang="es-MX"/>
              <a:pPr>
                <a:defRPr/>
              </a:pPr>
              <a:t>04/01/2013</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D1F9B0D9-8339-4DA5-9032-008A7DF717DF}" type="slidenum">
              <a:rPr lang="es-MX"/>
              <a:pPr>
                <a:defRPr/>
              </a:pPr>
              <a:t>‹Nº›</a:t>
            </a:fld>
            <a:endParaRPr lang="es-MX"/>
          </a:p>
        </p:txBody>
      </p:sp>
    </p:spTree>
    <p:extLst>
      <p:ext uri="{BB962C8B-B14F-4D97-AF65-F5344CB8AC3E}">
        <p14:creationId xmlns:p14="http://schemas.microsoft.com/office/powerpoint/2010/main" xmlns="" val="412586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3 Marcador de fecha"/>
          <p:cNvSpPr>
            <a:spLocks noGrp="1"/>
          </p:cNvSpPr>
          <p:nvPr>
            <p:ph type="dt" sz="half" idx="10"/>
          </p:nvPr>
        </p:nvSpPr>
        <p:spPr/>
        <p:txBody>
          <a:bodyPr/>
          <a:lstStyle>
            <a:lvl1pPr>
              <a:defRPr/>
            </a:lvl1pPr>
          </a:lstStyle>
          <a:p>
            <a:pPr>
              <a:defRPr/>
            </a:pPr>
            <a:fld id="{64BFCD02-5E52-4064-8A92-55CFB38C2CCA}" type="datetimeFigureOut">
              <a:rPr lang="es-MX"/>
              <a:pPr>
                <a:defRPr/>
              </a:pPr>
              <a:t>04/01/2013</a:t>
            </a:fld>
            <a:endParaRPr lang="es-MX"/>
          </a:p>
        </p:txBody>
      </p:sp>
      <p:sp>
        <p:nvSpPr>
          <p:cNvPr id="8" name="4 Marcador de pie de página"/>
          <p:cNvSpPr>
            <a:spLocks noGrp="1"/>
          </p:cNvSpPr>
          <p:nvPr>
            <p:ph type="ftr" sz="quarter" idx="11"/>
          </p:nvPr>
        </p:nvSpPr>
        <p:spPr/>
        <p:txBody>
          <a:bodyPr/>
          <a:lstStyle>
            <a:lvl1pPr>
              <a:defRPr/>
            </a:lvl1pPr>
          </a:lstStyle>
          <a:p>
            <a:pPr>
              <a:defRPr/>
            </a:pPr>
            <a:endParaRPr lang="es-MX"/>
          </a:p>
        </p:txBody>
      </p:sp>
      <p:sp>
        <p:nvSpPr>
          <p:cNvPr id="9" name="5 Marcador de número de diapositiva"/>
          <p:cNvSpPr>
            <a:spLocks noGrp="1"/>
          </p:cNvSpPr>
          <p:nvPr>
            <p:ph type="sldNum" sz="quarter" idx="12"/>
          </p:nvPr>
        </p:nvSpPr>
        <p:spPr/>
        <p:txBody>
          <a:bodyPr/>
          <a:lstStyle>
            <a:lvl1pPr>
              <a:defRPr/>
            </a:lvl1pPr>
          </a:lstStyle>
          <a:p>
            <a:pPr>
              <a:defRPr/>
            </a:pPr>
            <a:fld id="{11758CEA-7E57-4F40-9040-299EF2DC49D0}" type="slidenum">
              <a:rPr lang="es-MX"/>
              <a:pPr>
                <a:defRPr/>
              </a:pPr>
              <a:t>‹Nº›</a:t>
            </a:fld>
            <a:endParaRPr lang="es-MX"/>
          </a:p>
        </p:txBody>
      </p:sp>
    </p:spTree>
    <p:extLst>
      <p:ext uri="{BB962C8B-B14F-4D97-AF65-F5344CB8AC3E}">
        <p14:creationId xmlns:p14="http://schemas.microsoft.com/office/powerpoint/2010/main" xmlns="" val="252269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3 Marcador de fecha"/>
          <p:cNvSpPr>
            <a:spLocks noGrp="1"/>
          </p:cNvSpPr>
          <p:nvPr>
            <p:ph type="dt" sz="half" idx="10"/>
          </p:nvPr>
        </p:nvSpPr>
        <p:spPr/>
        <p:txBody>
          <a:bodyPr/>
          <a:lstStyle>
            <a:lvl1pPr>
              <a:defRPr/>
            </a:lvl1pPr>
          </a:lstStyle>
          <a:p>
            <a:pPr>
              <a:defRPr/>
            </a:pPr>
            <a:fld id="{34CAD717-DEA1-41B3-83CF-002A32A72408}" type="datetimeFigureOut">
              <a:rPr lang="es-MX"/>
              <a:pPr>
                <a:defRPr/>
              </a:pPr>
              <a:t>04/01/2013</a:t>
            </a:fld>
            <a:endParaRPr lang="es-MX"/>
          </a:p>
        </p:txBody>
      </p:sp>
      <p:sp>
        <p:nvSpPr>
          <p:cNvPr id="4" name="4 Marcador de pie de página"/>
          <p:cNvSpPr>
            <a:spLocks noGrp="1"/>
          </p:cNvSpPr>
          <p:nvPr>
            <p:ph type="ftr" sz="quarter" idx="11"/>
          </p:nvPr>
        </p:nvSpPr>
        <p:spPr/>
        <p:txBody>
          <a:bodyPr/>
          <a:lstStyle>
            <a:lvl1pPr>
              <a:defRPr/>
            </a:lvl1pPr>
          </a:lstStyle>
          <a:p>
            <a:pPr>
              <a:defRPr/>
            </a:pPr>
            <a:endParaRPr lang="es-MX"/>
          </a:p>
        </p:txBody>
      </p:sp>
      <p:sp>
        <p:nvSpPr>
          <p:cNvPr id="5" name="5 Marcador de número de diapositiva"/>
          <p:cNvSpPr>
            <a:spLocks noGrp="1"/>
          </p:cNvSpPr>
          <p:nvPr>
            <p:ph type="sldNum" sz="quarter" idx="12"/>
          </p:nvPr>
        </p:nvSpPr>
        <p:spPr/>
        <p:txBody>
          <a:bodyPr/>
          <a:lstStyle>
            <a:lvl1pPr>
              <a:defRPr/>
            </a:lvl1pPr>
          </a:lstStyle>
          <a:p>
            <a:pPr>
              <a:defRPr/>
            </a:pPr>
            <a:fld id="{F893D500-A9F1-49B1-B102-E88A57E09034}" type="slidenum">
              <a:rPr lang="es-MX"/>
              <a:pPr>
                <a:defRPr/>
              </a:pPr>
              <a:t>‹Nº›</a:t>
            </a:fld>
            <a:endParaRPr lang="es-MX"/>
          </a:p>
        </p:txBody>
      </p:sp>
    </p:spTree>
    <p:extLst>
      <p:ext uri="{BB962C8B-B14F-4D97-AF65-F5344CB8AC3E}">
        <p14:creationId xmlns:p14="http://schemas.microsoft.com/office/powerpoint/2010/main" xmlns="" val="3552120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42DBE91B-2D32-4387-A91B-692A2E5AEBF2}" type="datetimeFigureOut">
              <a:rPr lang="es-MX"/>
              <a:pPr>
                <a:defRPr/>
              </a:pPr>
              <a:t>04/01/2013</a:t>
            </a:fld>
            <a:endParaRPr lang="es-MX"/>
          </a:p>
        </p:txBody>
      </p:sp>
      <p:sp>
        <p:nvSpPr>
          <p:cNvPr id="3" name="4 Marcador de pie de página"/>
          <p:cNvSpPr>
            <a:spLocks noGrp="1"/>
          </p:cNvSpPr>
          <p:nvPr>
            <p:ph type="ftr" sz="quarter" idx="11"/>
          </p:nvPr>
        </p:nvSpPr>
        <p:spPr/>
        <p:txBody>
          <a:bodyPr/>
          <a:lstStyle>
            <a:lvl1pPr>
              <a:defRPr/>
            </a:lvl1pPr>
          </a:lstStyle>
          <a:p>
            <a:pPr>
              <a:defRPr/>
            </a:pPr>
            <a:endParaRPr lang="es-MX"/>
          </a:p>
        </p:txBody>
      </p:sp>
      <p:sp>
        <p:nvSpPr>
          <p:cNvPr id="4" name="5 Marcador de número de diapositiva"/>
          <p:cNvSpPr>
            <a:spLocks noGrp="1"/>
          </p:cNvSpPr>
          <p:nvPr>
            <p:ph type="sldNum" sz="quarter" idx="12"/>
          </p:nvPr>
        </p:nvSpPr>
        <p:spPr/>
        <p:txBody>
          <a:bodyPr/>
          <a:lstStyle>
            <a:lvl1pPr>
              <a:defRPr/>
            </a:lvl1pPr>
          </a:lstStyle>
          <a:p>
            <a:pPr>
              <a:defRPr/>
            </a:pPr>
            <a:fld id="{41058B43-D049-40E9-8FAA-150B48BE1E63}" type="slidenum">
              <a:rPr lang="es-MX"/>
              <a:pPr>
                <a:defRPr/>
              </a:pPr>
              <a:t>‹Nº›</a:t>
            </a:fld>
            <a:endParaRPr lang="es-MX"/>
          </a:p>
        </p:txBody>
      </p:sp>
    </p:spTree>
    <p:extLst>
      <p:ext uri="{BB962C8B-B14F-4D97-AF65-F5344CB8AC3E}">
        <p14:creationId xmlns:p14="http://schemas.microsoft.com/office/powerpoint/2010/main" xmlns="" val="2872180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4890A36F-ED4D-48CC-836D-548C8E0BFF19}" type="datetimeFigureOut">
              <a:rPr lang="es-MX"/>
              <a:pPr>
                <a:defRPr/>
              </a:pPr>
              <a:t>04/01/2013</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D5DDE6BC-4DEE-4A2A-941B-55650C2594A5}" type="slidenum">
              <a:rPr lang="es-MX"/>
              <a:pPr>
                <a:defRPr/>
              </a:pPr>
              <a:t>‹Nº›</a:t>
            </a:fld>
            <a:endParaRPr lang="es-MX"/>
          </a:p>
        </p:txBody>
      </p:sp>
    </p:spTree>
    <p:extLst>
      <p:ext uri="{BB962C8B-B14F-4D97-AF65-F5344CB8AC3E}">
        <p14:creationId xmlns:p14="http://schemas.microsoft.com/office/powerpoint/2010/main" xmlns="" val="379709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B99C0DD-84D5-4D6E-B712-66A3BD1BB407}" type="datetimeFigureOut">
              <a:rPr lang="es-MX"/>
              <a:pPr>
                <a:defRPr/>
              </a:pPr>
              <a:t>04/01/2013</a:t>
            </a:fld>
            <a:endParaRPr lang="es-MX"/>
          </a:p>
        </p:txBody>
      </p:sp>
      <p:sp>
        <p:nvSpPr>
          <p:cNvPr id="6" name="4 Marcador de pie de página"/>
          <p:cNvSpPr>
            <a:spLocks noGrp="1"/>
          </p:cNvSpPr>
          <p:nvPr>
            <p:ph type="ftr" sz="quarter" idx="11"/>
          </p:nvPr>
        </p:nvSpPr>
        <p:spPr/>
        <p:txBody>
          <a:bodyPr/>
          <a:lstStyle>
            <a:lvl1pPr>
              <a:defRPr/>
            </a:lvl1pPr>
          </a:lstStyle>
          <a:p>
            <a:pPr>
              <a:defRPr/>
            </a:pPr>
            <a:endParaRPr lang="es-MX"/>
          </a:p>
        </p:txBody>
      </p:sp>
      <p:sp>
        <p:nvSpPr>
          <p:cNvPr id="7" name="5 Marcador de número de diapositiva"/>
          <p:cNvSpPr>
            <a:spLocks noGrp="1"/>
          </p:cNvSpPr>
          <p:nvPr>
            <p:ph type="sldNum" sz="quarter" idx="12"/>
          </p:nvPr>
        </p:nvSpPr>
        <p:spPr/>
        <p:txBody>
          <a:bodyPr/>
          <a:lstStyle>
            <a:lvl1pPr>
              <a:defRPr/>
            </a:lvl1pPr>
          </a:lstStyle>
          <a:p>
            <a:pPr>
              <a:defRPr/>
            </a:pPr>
            <a:fld id="{81915C99-1905-4E0C-BC11-5D82C5441E94}" type="slidenum">
              <a:rPr lang="es-MX"/>
              <a:pPr>
                <a:defRPr/>
              </a:pPr>
              <a:t>‹Nº›</a:t>
            </a:fld>
            <a:endParaRPr lang="es-MX"/>
          </a:p>
        </p:txBody>
      </p:sp>
    </p:spTree>
    <p:extLst>
      <p:ext uri="{BB962C8B-B14F-4D97-AF65-F5344CB8AC3E}">
        <p14:creationId xmlns:p14="http://schemas.microsoft.com/office/powerpoint/2010/main" xmlns="" val="1297341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2F989B5B-B169-4AC6-BF5B-124D59334E33}" type="datetimeFigureOut">
              <a:rPr lang="es-MX"/>
              <a:pPr>
                <a:defRPr/>
              </a:pPr>
              <a:t>04/01/2013</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78CED7C8-A145-4E9A-B69B-2D7A50A2AEF2}" type="slidenum">
              <a:rPr lang="es-MX"/>
              <a:pPr>
                <a:defRPr/>
              </a:pPr>
              <a:t>‹Nº›</a:t>
            </a:fld>
            <a:endParaRPr lang="es-MX"/>
          </a:p>
        </p:txBody>
      </p:sp>
    </p:spTree>
    <p:extLst>
      <p:ext uri="{BB962C8B-B14F-4D97-AF65-F5344CB8AC3E}">
        <p14:creationId xmlns:p14="http://schemas.microsoft.com/office/powerpoint/2010/main" xmlns="" val="641495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pPr>
              <a:defRPr/>
            </a:pPr>
            <a:fld id="{E5A65F62-5B04-4B42-9A84-77384029F42E}" type="datetimeFigureOut">
              <a:rPr lang="es-MX"/>
              <a:pPr>
                <a:defRPr/>
              </a:pPr>
              <a:t>04/01/2013</a:t>
            </a:fld>
            <a:endParaRPr lang="es-MX"/>
          </a:p>
        </p:txBody>
      </p:sp>
      <p:sp>
        <p:nvSpPr>
          <p:cNvPr id="5" name="4 Marcador de pie de página"/>
          <p:cNvSpPr>
            <a:spLocks noGrp="1"/>
          </p:cNvSpPr>
          <p:nvPr>
            <p:ph type="ftr" sz="quarter" idx="11"/>
          </p:nvPr>
        </p:nvSpPr>
        <p:spPr/>
        <p:txBody>
          <a:bodyPr/>
          <a:lstStyle>
            <a:lvl1pPr>
              <a:defRPr/>
            </a:lvl1pPr>
          </a:lstStyle>
          <a:p>
            <a:pPr>
              <a:defRPr/>
            </a:pPr>
            <a:endParaRPr lang="es-MX"/>
          </a:p>
        </p:txBody>
      </p:sp>
      <p:sp>
        <p:nvSpPr>
          <p:cNvPr id="6" name="5 Marcador de número de diapositiva"/>
          <p:cNvSpPr>
            <a:spLocks noGrp="1"/>
          </p:cNvSpPr>
          <p:nvPr>
            <p:ph type="sldNum" sz="quarter" idx="12"/>
          </p:nvPr>
        </p:nvSpPr>
        <p:spPr/>
        <p:txBody>
          <a:bodyPr/>
          <a:lstStyle>
            <a:lvl1pPr>
              <a:defRPr/>
            </a:lvl1pPr>
          </a:lstStyle>
          <a:p>
            <a:pPr>
              <a:defRPr/>
            </a:pPr>
            <a:fld id="{4DF1479B-AD65-4DCD-AFC3-5133D6637138}" type="slidenum">
              <a:rPr lang="es-MX"/>
              <a:pPr>
                <a:defRPr/>
              </a:pPr>
              <a:t>‹Nº›</a:t>
            </a:fld>
            <a:endParaRPr lang="es-MX"/>
          </a:p>
        </p:txBody>
      </p:sp>
    </p:spTree>
    <p:extLst>
      <p:ext uri="{BB962C8B-B14F-4D97-AF65-F5344CB8AC3E}">
        <p14:creationId xmlns:p14="http://schemas.microsoft.com/office/powerpoint/2010/main" xmlns="" val="2429525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endParaRPr lang="es-MX" smtClean="0"/>
          </a:p>
        </p:txBody>
      </p:sp>
      <p:sp>
        <p:nvSpPr>
          <p:cNvPr id="1027" name="2 Marcador de texto"/>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smtClean="0"/>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0994F31-591F-42FC-8D20-D64689FC2B59}" type="datetimeFigureOut">
              <a:rPr lang="es-MX"/>
              <a:pPr>
                <a:defRPr/>
              </a:pPr>
              <a:t>04/01/2013</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E6ECE017-AEF3-49A1-A7FA-ABD10030A9C6}" type="slidenum">
              <a:rPr lang="es-MX"/>
              <a:pPr>
                <a:defRPr/>
              </a:pPr>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png"/><Relationship Id="rId7" Type="http://schemas.openxmlformats.org/officeDocument/2006/relationships/diagramColors" Target="../diagrams/colors6.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1 Título"/>
          <p:cNvSpPr>
            <a:spLocks noGrp="1"/>
          </p:cNvSpPr>
          <p:nvPr>
            <p:ph type="ctrTitle"/>
          </p:nvPr>
        </p:nvSpPr>
        <p:spPr>
          <a:xfrm>
            <a:off x="684213" y="2205038"/>
            <a:ext cx="7772400" cy="1470025"/>
          </a:xfrm>
        </p:spPr>
        <p:txBody>
          <a:bodyPr/>
          <a:lstStyle/>
          <a:p>
            <a:r>
              <a:rPr lang="es-MX" sz="2400" b="1" smtClean="0">
                <a:cs typeface="Times New Roman" pitchFamily="18" charset="0"/>
              </a:rPr>
              <a:t>El Nuevo Enfoque de la Política de Vivienda y Urbanismo de Chile: Evaluación del Programa “Quiero Mi Barrio” (QMB) desde la Comuna de Valparaíso</a:t>
            </a:r>
          </a:p>
        </p:txBody>
      </p:sp>
      <p:sp>
        <p:nvSpPr>
          <p:cNvPr id="2051" name="2 Subtítulo"/>
          <p:cNvSpPr>
            <a:spLocks noGrp="1"/>
          </p:cNvSpPr>
          <p:nvPr>
            <p:ph type="subTitle" idx="1"/>
          </p:nvPr>
        </p:nvSpPr>
        <p:spPr>
          <a:xfrm>
            <a:off x="1403350" y="4941888"/>
            <a:ext cx="6400800" cy="1582737"/>
          </a:xfrm>
        </p:spPr>
        <p:txBody>
          <a:bodyPr/>
          <a:lstStyle/>
          <a:p>
            <a:r>
              <a:rPr lang="es-MX" sz="2000" smtClean="0">
                <a:solidFill>
                  <a:schemeClr val="tx1"/>
                </a:solidFill>
                <a:cs typeface="Times New Roman" pitchFamily="18" charset="0"/>
              </a:rPr>
              <a:t>Autor: Constantino Villarroel Ríos</a:t>
            </a:r>
          </a:p>
          <a:p>
            <a:r>
              <a:rPr lang="es-MX" sz="2000" smtClean="0">
                <a:solidFill>
                  <a:schemeClr val="tx1"/>
                </a:solidFill>
                <a:cs typeface="Times New Roman" pitchFamily="18" charset="0"/>
              </a:rPr>
              <a:t>Mg. Gestión y Políticas Públicas</a:t>
            </a:r>
          </a:p>
          <a:p>
            <a:r>
              <a:rPr lang="es-MX" sz="2000" smtClean="0">
                <a:solidFill>
                  <a:schemeClr val="tx1"/>
                </a:solidFill>
                <a:cs typeface="Times New Roman" pitchFamily="18" charset="0"/>
              </a:rPr>
              <a:t>Universidad de La Coruña, España</a:t>
            </a:r>
          </a:p>
          <a:p>
            <a:r>
              <a:rPr lang="es-MX" sz="2000" smtClean="0">
                <a:solidFill>
                  <a:schemeClr val="tx1"/>
                </a:solidFill>
                <a:cs typeface="Times New Roman" pitchFamily="18" charset="0"/>
              </a:rPr>
              <a:t>11 / 01 / 2013</a:t>
            </a:r>
          </a:p>
        </p:txBody>
      </p:sp>
      <p:pic>
        <p:nvPicPr>
          <p:cNvPr id="2052" name="3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6372225" y="425450"/>
            <a:ext cx="1152525" cy="973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3" name="4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042988" y="425450"/>
            <a:ext cx="3276600" cy="973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Título"/>
          <p:cNvSpPr>
            <a:spLocks noGrp="1"/>
          </p:cNvSpPr>
          <p:nvPr>
            <p:ph type="title"/>
          </p:nvPr>
        </p:nvSpPr>
        <p:spPr>
          <a:xfrm>
            <a:off x="477838" y="717550"/>
            <a:ext cx="8229600" cy="777875"/>
          </a:xfrm>
        </p:spPr>
        <p:txBody>
          <a:bodyPr/>
          <a:lstStyle/>
          <a:p>
            <a:r>
              <a:rPr lang="es-MX" sz="2800" b="1" smtClean="0"/>
              <a:t>Tabla de Contenido</a:t>
            </a:r>
          </a:p>
        </p:txBody>
      </p:sp>
      <p:sp>
        <p:nvSpPr>
          <p:cNvPr id="3075" name="2 Marcador de contenido"/>
          <p:cNvSpPr>
            <a:spLocks noGrp="1"/>
          </p:cNvSpPr>
          <p:nvPr>
            <p:ph idx="1"/>
          </p:nvPr>
        </p:nvSpPr>
        <p:spPr>
          <a:xfrm>
            <a:off x="539750" y="2205038"/>
            <a:ext cx="7920038" cy="3960812"/>
          </a:xfrm>
        </p:spPr>
        <p:txBody>
          <a:bodyPr/>
          <a:lstStyle/>
          <a:p>
            <a:pPr marL="514350" indent="-514350">
              <a:buFont typeface="Calibri" pitchFamily="34" charset="0"/>
              <a:buAutoNum type="arabicPeriod"/>
            </a:pPr>
            <a:r>
              <a:rPr lang="es-MX" sz="2400" smtClean="0"/>
              <a:t>Antecedentes y objetivos del estudio</a:t>
            </a:r>
          </a:p>
          <a:p>
            <a:pPr marL="514350" indent="-514350">
              <a:buFont typeface="Calibri" pitchFamily="34" charset="0"/>
              <a:buAutoNum type="arabicPeriod"/>
            </a:pPr>
            <a:r>
              <a:rPr lang="es-MX" sz="2400" smtClean="0"/>
              <a:t>Fundamentos teóricos</a:t>
            </a:r>
          </a:p>
          <a:p>
            <a:pPr marL="514350" indent="-514350">
              <a:buFont typeface="Calibri" pitchFamily="34" charset="0"/>
              <a:buAutoNum type="arabicPeriod"/>
            </a:pPr>
            <a:r>
              <a:rPr lang="es-MX" sz="2400" smtClean="0"/>
              <a:t>Enfoque metodológico</a:t>
            </a:r>
          </a:p>
          <a:p>
            <a:pPr marL="514350" indent="-514350">
              <a:buFont typeface="Calibri" pitchFamily="34" charset="0"/>
              <a:buAutoNum type="arabicPeriod"/>
            </a:pPr>
            <a:r>
              <a:rPr lang="es-MX" sz="2400" smtClean="0"/>
              <a:t>Análisis demográfico y socioeconómico de los barrios</a:t>
            </a:r>
          </a:p>
          <a:p>
            <a:pPr marL="514350" indent="-514350">
              <a:buFont typeface="Calibri" pitchFamily="34" charset="0"/>
              <a:buAutoNum type="arabicPeriod"/>
            </a:pPr>
            <a:r>
              <a:rPr lang="es-MX" sz="2400" smtClean="0"/>
              <a:t>Análisis cualitativo: barrios similares pero diferentes</a:t>
            </a:r>
          </a:p>
          <a:p>
            <a:pPr marL="514350" indent="-514350">
              <a:buFont typeface="Calibri" pitchFamily="34" charset="0"/>
              <a:buAutoNum type="arabicPeriod"/>
            </a:pPr>
            <a:r>
              <a:rPr lang="es-MX" sz="2400" smtClean="0"/>
              <a:t>Conclusiones</a:t>
            </a:r>
          </a:p>
          <a:p>
            <a:pPr marL="514350" indent="-514350">
              <a:buFont typeface="Calibri" pitchFamily="34" charset="0"/>
              <a:buAutoNum type="arabicPeriod"/>
            </a:pPr>
            <a:r>
              <a:rPr lang="es-MX" sz="2400" smtClean="0"/>
              <a:t>Bibliografía</a:t>
            </a:r>
          </a:p>
          <a:p>
            <a:pPr marL="514350" indent="-514350">
              <a:buFont typeface="Calibri" pitchFamily="34" charset="0"/>
              <a:buAutoNum type="arabicPeriod"/>
            </a:pPr>
            <a:endParaRPr lang="es-MX" sz="2400" smtClean="0"/>
          </a:p>
          <a:p>
            <a:pPr marL="514350" indent="-514350">
              <a:buFont typeface="Calibri" pitchFamily="34" charset="0"/>
              <a:buAutoNum type="arabicPeriod"/>
            </a:pPr>
            <a:endParaRPr lang="es-MX" sz="2400" smtClean="0"/>
          </a:p>
          <a:p>
            <a:pPr marL="514350" indent="-514350">
              <a:buFont typeface="Calibri" pitchFamily="34" charset="0"/>
              <a:buAutoNum type="arabicPeriod"/>
            </a:pPr>
            <a:endParaRPr lang="es-MX" sz="2400" smtClean="0"/>
          </a:p>
        </p:txBody>
      </p:sp>
      <p:grpSp>
        <p:nvGrpSpPr>
          <p:cNvPr id="3076" name="10 Grupo"/>
          <p:cNvGrpSpPr>
            <a:grpSpLocks/>
          </p:cNvGrpSpPr>
          <p:nvPr/>
        </p:nvGrpSpPr>
        <p:grpSpPr bwMode="auto">
          <a:xfrm>
            <a:off x="9525" y="0"/>
            <a:ext cx="9161463" cy="717550"/>
            <a:chOff x="9988" y="-1"/>
            <a:chExt cx="9160474" cy="717210"/>
          </a:xfrm>
        </p:grpSpPr>
        <p:pic>
          <p:nvPicPr>
            <p:cNvPr id="3077" name="8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8" name="9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Título"/>
          <p:cNvSpPr>
            <a:spLocks noGrp="1"/>
          </p:cNvSpPr>
          <p:nvPr>
            <p:ph type="title"/>
          </p:nvPr>
        </p:nvSpPr>
        <p:spPr>
          <a:xfrm>
            <a:off x="463550" y="717550"/>
            <a:ext cx="8229600" cy="777875"/>
          </a:xfrm>
        </p:spPr>
        <p:txBody>
          <a:bodyPr/>
          <a:lstStyle/>
          <a:p>
            <a:pPr marL="514350" indent="-514350"/>
            <a:r>
              <a:rPr lang="es-MX" sz="2400" b="1" smtClean="0"/>
              <a:t>Antecedentes y objetivos del estudio (1)</a:t>
            </a:r>
          </a:p>
        </p:txBody>
      </p:sp>
      <p:grpSp>
        <p:nvGrpSpPr>
          <p:cNvPr id="4099" name="3 Grupo"/>
          <p:cNvGrpSpPr>
            <a:grpSpLocks/>
          </p:cNvGrpSpPr>
          <p:nvPr/>
        </p:nvGrpSpPr>
        <p:grpSpPr bwMode="auto">
          <a:xfrm>
            <a:off x="9525" y="0"/>
            <a:ext cx="9161463" cy="717550"/>
            <a:chOff x="9988" y="-1"/>
            <a:chExt cx="9160474" cy="717210"/>
          </a:xfrm>
        </p:grpSpPr>
        <p:pic>
          <p:nvPicPr>
            <p:cNvPr id="4101" name="4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2" name="5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 name="2 Marcador de contenido"/>
          <p:cNvSpPr>
            <a:spLocks noGrp="1"/>
          </p:cNvSpPr>
          <p:nvPr>
            <p:ph idx="1"/>
          </p:nvPr>
        </p:nvSpPr>
        <p:spPr>
          <a:xfrm>
            <a:off x="250825" y="1989138"/>
            <a:ext cx="8642350" cy="4679950"/>
          </a:xfrm>
        </p:spPr>
        <p:txBody>
          <a:bodyPr rtlCol="0">
            <a:noAutofit/>
          </a:bodyPr>
          <a:lstStyle/>
          <a:p>
            <a:pPr marL="457200" indent="-457200" fontAlgn="auto">
              <a:spcAft>
                <a:spcPts val="0"/>
              </a:spcAft>
              <a:buFont typeface="Arial" pitchFamily="34" charset="0"/>
              <a:buChar char="•"/>
              <a:defRPr/>
            </a:pPr>
            <a:r>
              <a:rPr lang="es-MX" sz="2000" dirty="0" smtClean="0">
                <a:cs typeface="Times New Roman" pitchFamily="18" charset="0"/>
              </a:rPr>
              <a:t>Políticas de Vivienda y Urbanismo han generado efectos no deseados, como la segregación socio-espacial de las familias más pobres. Es por ello que en la actualidad surgen nuevas políticas que integran conceptos como calidad de vida y participación ciudadana.</a:t>
            </a: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smtClean="0">
              <a:cs typeface="Times New Roman" pitchFamily="18" charset="0"/>
            </a:endParaRPr>
          </a:p>
          <a:p>
            <a:pPr marL="457200" indent="-457200" fontAlgn="auto">
              <a:spcAft>
                <a:spcPts val="0"/>
              </a:spcAft>
              <a:buFont typeface="Arial" pitchFamily="34" charset="0"/>
              <a:buChar char="•"/>
              <a:defRPr/>
            </a:pPr>
            <a:r>
              <a:rPr lang="es-MX" sz="2000" dirty="0" smtClean="0">
                <a:cs typeface="Times New Roman" pitchFamily="18" charset="0"/>
              </a:rPr>
              <a:t>Lo anterior se integra a un contexto de creación de diferentes mecanismos </a:t>
            </a:r>
            <a:r>
              <a:rPr lang="es-MX" sz="2000" dirty="0">
                <a:cs typeface="Times New Roman" pitchFamily="18" charset="0"/>
              </a:rPr>
              <a:t>de participación ciudadana en </a:t>
            </a:r>
            <a:r>
              <a:rPr lang="es-MX" sz="2000" dirty="0" smtClean="0">
                <a:cs typeface="Times New Roman" pitchFamily="18" charset="0"/>
              </a:rPr>
              <a:t>las políticas públicas del país.</a:t>
            </a: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smtClean="0">
              <a:cs typeface="Times New Roman" pitchFamily="18" charset="0"/>
            </a:endParaRPr>
          </a:p>
          <a:p>
            <a:pPr marL="457200" indent="-457200" fontAlgn="auto">
              <a:spcAft>
                <a:spcPts val="0"/>
              </a:spcAft>
              <a:buFont typeface="Arial" pitchFamily="34" charset="0"/>
              <a:buChar char="•"/>
              <a:defRPr/>
            </a:pPr>
            <a:r>
              <a:rPr lang="es-MX" sz="2000" dirty="0" smtClean="0">
                <a:cs typeface="Times New Roman" pitchFamily="18" charset="0"/>
              </a:rPr>
              <a:t>Así es como surge el PQMB en 2006, con el objetivo de mejorar la </a:t>
            </a:r>
            <a:r>
              <a:rPr lang="es-MX" sz="2000" dirty="0">
                <a:cs typeface="Times New Roman" pitchFamily="18" charset="0"/>
              </a:rPr>
              <a:t>calidad de vida </a:t>
            </a:r>
            <a:r>
              <a:rPr lang="es-MX" sz="2000" dirty="0" smtClean="0">
                <a:cs typeface="Times New Roman" pitchFamily="18" charset="0"/>
              </a:rPr>
              <a:t>e integrar social y espacialmente a </a:t>
            </a:r>
            <a:r>
              <a:rPr lang="es-MX" sz="2000" dirty="0">
                <a:cs typeface="Times New Roman" pitchFamily="18" charset="0"/>
              </a:rPr>
              <a:t>los barrios con vulnerabilidad </a:t>
            </a:r>
            <a:r>
              <a:rPr lang="es-MX" sz="2000" dirty="0" smtClean="0">
                <a:cs typeface="Times New Roman" pitchFamily="18" charset="0"/>
              </a:rPr>
              <a:t>social. </a:t>
            </a:r>
          </a:p>
          <a:p>
            <a:pPr marL="457200" indent="-457200" fontAlgn="auto">
              <a:spcAft>
                <a:spcPts val="0"/>
              </a:spcAft>
              <a:buFont typeface="Arial" pitchFamily="34" charset="0"/>
              <a:buChar char="•"/>
              <a:defRPr/>
            </a:pPr>
            <a:endParaRPr lang="es-MX" sz="2000" dirty="0">
              <a:cs typeface="Times New Roman" pitchFamily="18" charset="0"/>
            </a:endParaRPr>
          </a:p>
          <a:p>
            <a:pPr marL="457200" indent="-457200" fontAlgn="auto">
              <a:spcAft>
                <a:spcPts val="0"/>
              </a:spcAft>
              <a:buFont typeface="Arial" pitchFamily="34" charset="0"/>
              <a:buChar char="•"/>
              <a:defRPr/>
            </a:pPr>
            <a:r>
              <a:rPr lang="es-MX" sz="2000" dirty="0" smtClean="0">
                <a:cs typeface="Times New Roman" pitchFamily="18" charset="0"/>
              </a:rPr>
              <a:t>Pregunta de investigación.</a:t>
            </a:r>
            <a:endParaRPr lang="es-MX" sz="2000" dirty="0">
              <a:cs typeface="Times New Roman" pitchFamily="18" charset="0"/>
            </a:endParaRPr>
          </a:p>
          <a:p>
            <a:pPr fontAlgn="auto">
              <a:spcAft>
                <a:spcPts val="0"/>
              </a:spcAft>
              <a:buFont typeface="Arial" pitchFamily="34" charset="0"/>
              <a:buChar char="•"/>
              <a:defRPr/>
            </a:pP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smtClean="0">
              <a:cs typeface="Times New Roman" pitchFamily="18" charset="0"/>
            </a:endParaRPr>
          </a:p>
          <a:p>
            <a:pPr marL="457200" indent="-457200" fontAlgn="auto">
              <a:spcAft>
                <a:spcPts val="0"/>
              </a:spcAft>
              <a:buFont typeface="Arial" pitchFamily="34" charset="0"/>
              <a:buChar char="•"/>
              <a:defRPr/>
            </a:pP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smtClean="0">
              <a:cs typeface="Times New Roman" pitchFamily="18" charset="0"/>
            </a:endParaRPr>
          </a:p>
          <a:p>
            <a:pPr marL="457200" indent="-457200" fontAlgn="auto">
              <a:spcAft>
                <a:spcPts val="0"/>
              </a:spcAft>
              <a:buFont typeface="Arial" pitchFamily="34" charset="0"/>
              <a:buChar char="•"/>
              <a:defRPr/>
            </a:pP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smtClean="0">
              <a:cs typeface="Times New Roman" pitchFamily="18" charset="0"/>
            </a:endParaRPr>
          </a:p>
          <a:p>
            <a:pPr marL="457200" indent="-457200" fontAlgn="auto">
              <a:spcAft>
                <a:spcPts val="0"/>
              </a:spcAft>
              <a:buFont typeface="Arial" pitchFamily="34" charset="0"/>
              <a:buChar char="•"/>
              <a:defRPr/>
            </a:pP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smtClean="0">
              <a:cs typeface="Times New Roman" pitchFamily="18" charset="0"/>
            </a:endParaRPr>
          </a:p>
          <a:p>
            <a:pPr marL="457200" indent="-457200" fontAlgn="auto">
              <a:spcAft>
                <a:spcPts val="0"/>
              </a:spcAft>
              <a:buFont typeface="Arial" pitchFamily="34" charset="0"/>
              <a:buChar char="•"/>
              <a:defRPr/>
            </a:pP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smtClean="0">
              <a:cs typeface="Times New Roman" pitchFamily="18" charset="0"/>
            </a:endParaRPr>
          </a:p>
          <a:p>
            <a:pPr marL="457200" indent="-457200" fontAlgn="auto">
              <a:spcAft>
                <a:spcPts val="0"/>
              </a:spcAft>
              <a:buFont typeface="Arial" pitchFamily="34" charset="0"/>
              <a:buChar char="•"/>
              <a:defRPr/>
            </a:pP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smtClean="0">
              <a:cs typeface="Times New Roman" pitchFamily="18" charset="0"/>
            </a:endParaRPr>
          </a:p>
          <a:p>
            <a:pPr marL="457200" indent="-457200" fontAlgn="auto">
              <a:spcAft>
                <a:spcPts val="0"/>
              </a:spcAft>
              <a:buFont typeface="Arial" pitchFamily="34" charset="0"/>
              <a:buChar char="•"/>
              <a:defRPr/>
            </a:pPr>
            <a:endParaRPr lang="es-MX" sz="2000" dirty="0">
              <a:cs typeface="Times New Roman" pitchFamily="18" charset="0"/>
            </a:endParaRPr>
          </a:p>
          <a:p>
            <a:pPr marL="457200" indent="-457200" fontAlgn="auto">
              <a:spcAft>
                <a:spcPts val="0"/>
              </a:spcAft>
              <a:buFont typeface="Arial" pitchFamily="34" charset="0"/>
              <a:buChar char="•"/>
              <a:defRPr/>
            </a:pPr>
            <a:endParaRPr lang="es-MX" sz="2000" dirty="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Título"/>
          <p:cNvSpPr>
            <a:spLocks noGrp="1"/>
          </p:cNvSpPr>
          <p:nvPr>
            <p:ph type="title"/>
          </p:nvPr>
        </p:nvSpPr>
        <p:spPr>
          <a:xfrm>
            <a:off x="477838" y="620713"/>
            <a:ext cx="8229600" cy="777875"/>
          </a:xfrm>
        </p:spPr>
        <p:txBody>
          <a:bodyPr/>
          <a:lstStyle/>
          <a:p>
            <a:pPr marL="514350" indent="-514350"/>
            <a:r>
              <a:rPr lang="es-MX" sz="2600" b="1" smtClean="0"/>
              <a:t>Antecedentes y objetivos del estudio (2)</a:t>
            </a:r>
          </a:p>
        </p:txBody>
      </p:sp>
      <p:sp>
        <p:nvSpPr>
          <p:cNvPr id="9" name="8 Rectángulo redondeado"/>
          <p:cNvSpPr/>
          <p:nvPr/>
        </p:nvSpPr>
        <p:spPr>
          <a:xfrm>
            <a:off x="477838" y="1700213"/>
            <a:ext cx="8064500" cy="1728787"/>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MX" sz="2400" b="1" dirty="0">
                <a:solidFill>
                  <a:schemeClr val="tx1"/>
                </a:solidFill>
                <a:cs typeface="Times New Roman" pitchFamily="18" charset="0"/>
              </a:rPr>
              <a:t>Objetivo general: </a:t>
            </a:r>
          </a:p>
          <a:p>
            <a:pPr fontAlgn="auto">
              <a:spcBef>
                <a:spcPts val="0"/>
              </a:spcBef>
              <a:spcAft>
                <a:spcPts val="0"/>
              </a:spcAft>
              <a:defRPr/>
            </a:pPr>
            <a:endParaRPr lang="es-MX" b="1" dirty="0">
              <a:solidFill>
                <a:schemeClr val="tx1"/>
              </a:solidFill>
              <a:cs typeface="Times New Roman" pitchFamily="18" charset="0"/>
            </a:endParaRPr>
          </a:p>
          <a:p>
            <a:pPr algn="ctr" fontAlgn="auto">
              <a:spcBef>
                <a:spcPts val="0"/>
              </a:spcBef>
              <a:spcAft>
                <a:spcPts val="0"/>
              </a:spcAft>
              <a:defRPr/>
            </a:pPr>
            <a:r>
              <a:rPr lang="es-MX" sz="2400" dirty="0">
                <a:solidFill>
                  <a:schemeClr val="tx1"/>
                </a:solidFill>
                <a:cs typeface="Times New Roman" pitchFamily="18" charset="0"/>
              </a:rPr>
              <a:t>Evaluar la implementación del QMB en </a:t>
            </a:r>
            <a:r>
              <a:rPr lang="es-MX" sz="2400" dirty="0" err="1">
                <a:solidFill>
                  <a:schemeClr val="tx1"/>
                </a:solidFill>
                <a:cs typeface="Times New Roman" pitchFamily="18" charset="0"/>
              </a:rPr>
              <a:t>Rodelillo</a:t>
            </a:r>
            <a:r>
              <a:rPr lang="es-MX" sz="2400" dirty="0">
                <a:solidFill>
                  <a:schemeClr val="tx1"/>
                </a:solidFill>
                <a:cs typeface="Times New Roman" pitchFamily="18" charset="0"/>
              </a:rPr>
              <a:t>, Placilla          y Porvenir Bajo Costa Brava</a:t>
            </a:r>
          </a:p>
        </p:txBody>
      </p:sp>
      <p:sp>
        <p:nvSpPr>
          <p:cNvPr id="11" name="10 Rectángulo redondeado"/>
          <p:cNvSpPr/>
          <p:nvPr/>
        </p:nvSpPr>
        <p:spPr>
          <a:xfrm>
            <a:off x="514350" y="3573463"/>
            <a:ext cx="8027988" cy="297021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MX" sz="2000" b="1" dirty="0">
                <a:solidFill>
                  <a:schemeClr val="tx1"/>
                </a:solidFill>
                <a:cs typeface="Times New Roman" pitchFamily="18" charset="0"/>
              </a:rPr>
              <a:t>Objetivos específicos:</a:t>
            </a:r>
          </a:p>
          <a:p>
            <a:pPr fontAlgn="auto">
              <a:spcBef>
                <a:spcPts val="0"/>
              </a:spcBef>
              <a:spcAft>
                <a:spcPts val="0"/>
              </a:spcAft>
              <a:defRPr/>
            </a:pPr>
            <a:endParaRPr lang="es-MX" sz="2000" b="1" dirty="0">
              <a:solidFill>
                <a:schemeClr val="tx1"/>
              </a:solidFill>
              <a:cs typeface="Times New Roman" pitchFamily="18" charset="0"/>
            </a:endParaRPr>
          </a:p>
          <a:p>
            <a:pPr marL="342900" indent="-342900" fontAlgn="auto">
              <a:spcBef>
                <a:spcPts val="0"/>
              </a:spcBef>
              <a:spcAft>
                <a:spcPts val="0"/>
              </a:spcAft>
              <a:buFont typeface="Arial" pitchFamily="34" charset="0"/>
              <a:buChar char="•"/>
              <a:defRPr/>
            </a:pPr>
            <a:r>
              <a:rPr lang="es-MX" sz="2000" dirty="0">
                <a:solidFill>
                  <a:schemeClr val="tx1"/>
                </a:solidFill>
                <a:cs typeface="Times New Roman" pitchFamily="18" charset="0"/>
              </a:rPr>
              <a:t>Identificar y describir la percepción de los y las habitantes de los Barrios sobre los resultados del QMB; </a:t>
            </a:r>
          </a:p>
          <a:p>
            <a:pPr marL="342900" indent="-342900" fontAlgn="auto">
              <a:spcBef>
                <a:spcPts val="0"/>
              </a:spcBef>
              <a:spcAft>
                <a:spcPts val="0"/>
              </a:spcAft>
              <a:buFont typeface="Arial" pitchFamily="34" charset="0"/>
              <a:buChar char="•"/>
              <a:defRPr/>
            </a:pPr>
            <a:r>
              <a:rPr lang="es-MX" sz="2000" dirty="0">
                <a:solidFill>
                  <a:schemeClr val="tx1"/>
                </a:solidFill>
                <a:cs typeface="Times New Roman" pitchFamily="18" charset="0"/>
              </a:rPr>
              <a:t>Analizar el enfoque teórico del QMB; </a:t>
            </a:r>
          </a:p>
          <a:p>
            <a:pPr marL="342900" indent="-342900" fontAlgn="auto">
              <a:spcBef>
                <a:spcPts val="0"/>
              </a:spcBef>
              <a:spcAft>
                <a:spcPts val="0"/>
              </a:spcAft>
              <a:buFont typeface="Arial" pitchFamily="34" charset="0"/>
              <a:buChar char="•"/>
              <a:defRPr/>
            </a:pPr>
            <a:r>
              <a:rPr lang="es-MX" sz="2000" dirty="0">
                <a:solidFill>
                  <a:schemeClr val="tx1"/>
                </a:solidFill>
                <a:cs typeface="Times New Roman" pitchFamily="18" charset="0"/>
              </a:rPr>
              <a:t>Caracterizar social, económica y demográficamente a los Barrios intervenidos por el programa; </a:t>
            </a:r>
          </a:p>
          <a:p>
            <a:pPr marL="342900" indent="-342900" fontAlgn="auto">
              <a:spcBef>
                <a:spcPts val="0"/>
              </a:spcBef>
              <a:spcAft>
                <a:spcPts val="0"/>
              </a:spcAft>
              <a:buFont typeface="Arial" pitchFamily="34" charset="0"/>
              <a:buChar char="•"/>
              <a:defRPr/>
            </a:pPr>
            <a:r>
              <a:rPr lang="es-MX" sz="2000" dirty="0">
                <a:solidFill>
                  <a:schemeClr val="tx1"/>
                </a:solidFill>
                <a:cs typeface="Times New Roman" pitchFamily="18" charset="0"/>
              </a:rPr>
              <a:t>Proponer recomendaciones para el programa o para futuras políticas de vivienda y urbanismo que utilicen participación ciudadana.</a:t>
            </a:r>
          </a:p>
        </p:txBody>
      </p:sp>
      <p:grpSp>
        <p:nvGrpSpPr>
          <p:cNvPr id="5125" name="4 Grupo"/>
          <p:cNvGrpSpPr>
            <a:grpSpLocks/>
          </p:cNvGrpSpPr>
          <p:nvPr/>
        </p:nvGrpSpPr>
        <p:grpSpPr bwMode="auto">
          <a:xfrm>
            <a:off x="9525" y="0"/>
            <a:ext cx="9161463" cy="717550"/>
            <a:chOff x="9988" y="-1"/>
            <a:chExt cx="9160474" cy="717210"/>
          </a:xfrm>
        </p:grpSpPr>
        <p:pic>
          <p:nvPicPr>
            <p:cNvPr id="5126" name="5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7" name="6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10 Grupo"/>
          <p:cNvGrpSpPr>
            <a:grpSpLocks/>
          </p:cNvGrpSpPr>
          <p:nvPr/>
        </p:nvGrpSpPr>
        <p:grpSpPr bwMode="auto">
          <a:xfrm>
            <a:off x="1238250" y="1433513"/>
            <a:ext cx="6605588" cy="5114925"/>
            <a:chOff x="804700" y="524765"/>
            <a:chExt cx="7200800" cy="5794370"/>
          </a:xfrm>
        </p:grpSpPr>
        <p:pic>
          <p:nvPicPr>
            <p:cNvPr id="6151" name="Picture 2" descr="C:\Users\Constantino\Desktop\Master Xestion e Politicas Publicas\Tesis Master\Mapas de ubicación de los barrios\Plano General Valparaiso-Placilla (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04700" y="524765"/>
              <a:ext cx="7200800" cy="579437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6152"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493332" y="524765"/>
              <a:ext cx="1512168" cy="11415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13 Rectángulo redondeado"/>
            <p:cNvSpPr/>
            <p:nvPr/>
          </p:nvSpPr>
          <p:spPr>
            <a:xfrm>
              <a:off x="3779508" y="5340818"/>
              <a:ext cx="2016085" cy="90098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p>
          </p:txBody>
        </p:sp>
        <p:sp>
          <p:nvSpPr>
            <p:cNvPr id="15" name="14 Rectángulo redondeado"/>
            <p:cNvSpPr/>
            <p:nvPr/>
          </p:nvSpPr>
          <p:spPr>
            <a:xfrm rot="19150789">
              <a:off x="5845779" y="4803103"/>
              <a:ext cx="2016085" cy="8991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p>
          </p:txBody>
        </p:sp>
        <p:sp>
          <p:nvSpPr>
            <p:cNvPr id="16" name="15 Rectángulo redondeado"/>
            <p:cNvSpPr/>
            <p:nvPr/>
          </p:nvSpPr>
          <p:spPr>
            <a:xfrm>
              <a:off x="3481854" y="1485098"/>
              <a:ext cx="1233878" cy="36327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MX" sz="1400" b="1" dirty="0" err="1">
                  <a:solidFill>
                    <a:schemeClr val="tx1"/>
                  </a:solidFill>
                  <a:latin typeface="Times New Roman" pitchFamily="18" charset="0"/>
                  <a:cs typeface="Times New Roman" pitchFamily="18" charset="0"/>
                </a:rPr>
                <a:t>Rodelillo</a:t>
              </a:r>
              <a:endParaRPr lang="es-MX" sz="1400" b="1" dirty="0">
                <a:solidFill>
                  <a:schemeClr val="tx1"/>
                </a:solidFill>
                <a:latin typeface="Times New Roman" pitchFamily="18" charset="0"/>
                <a:cs typeface="Times New Roman" pitchFamily="18" charset="0"/>
              </a:endParaRPr>
            </a:p>
          </p:txBody>
        </p:sp>
        <p:sp>
          <p:nvSpPr>
            <p:cNvPr id="17" name="16 Rectángulo redondeado"/>
            <p:cNvSpPr/>
            <p:nvPr/>
          </p:nvSpPr>
          <p:spPr>
            <a:xfrm>
              <a:off x="2708300" y="4725773"/>
              <a:ext cx="1071208" cy="43700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MX" sz="1400" b="1" dirty="0">
                  <a:solidFill>
                    <a:schemeClr val="tx1"/>
                  </a:solidFill>
                  <a:latin typeface="Times New Roman" pitchFamily="18" charset="0"/>
                  <a:cs typeface="Times New Roman" pitchFamily="18" charset="0"/>
                </a:rPr>
                <a:t>Placilla</a:t>
              </a:r>
            </a:p>
          </p:txBody>
        </p:sp>
        <p:sp>
          <p:nvSpPr>
            <p:cNvPr id="18" name="17 Rectángulo redondeado"/>
            <p:cNvSpPr/>
            <p:nvPr/>
          </p:nvSpPr>
          <p:spPr>
            <a:xfrm>
              <a:off x="1171576" y="1576815"/>
              <a:ext cx="1152543" cy="64921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MX" sz="1400" b="1" dirty="0">
                  <a:solidFill>
                    <a:schemeClr val="tx1"/>
                  </a:solidFill>
                  <a:latin typeface="Times New Roman" pitchFamily="18" charset="0"/>
                  <a:cs typeface="Times New Roman" pitchFamily="18" charset="0"/>
                </a:rPr>
                <a:t>Porvenir Bajo</a:t>
              </a:r>
            </a:p>
          </p:txBody>
        </p:sp>
        <p:sp>
          <p:nvSpPr>
            <p:cNvPr id="19" name="18 Elipse"/>
            <p:cNvSpPr/>
            <p:nvPr/>
          </p:nvSpPr>
          <p:spPr>
            <a:xfrm rot="2604022">
              <a:off x="3949102" y="3006525"/>
              <a:ext cx="1534993" cy="6294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p>
          </p:txBody>
        </p:sp>
        <p:cxnSp>
          <p:nvCxnSpPr>
            <p:cNvPr id="20" name="19 Conector recto de flecha"/>
            <p:cNvCxnSpPr>
              <a:stCxn id="19" idx="2"/>
              <a:endCxn id="16" idx="2"/>
            </p:cNvCxnSpPr>
            <p:nvPr/>
          </p:nvCxnSpPr>
          <p:spPr>
            <a:xfrm flipH="1" flipV="1">
              <a:off x="4099658" y="1848370"/>
              <a:ext cx="58839" cy="94594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20 Elipse"/>
            <p:cNvSpPr/>
            <p:nvPr/>
          </p:nvSpPr>
          <p:spPr>
            <a:xfrm rot="2604022">
              <a:off x="2614850" y="2772736"/>
              <a:ext cx="619535" cy="6294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p>
          </p:txBody>
        </p:sp>
        <p:cxnSp>
          <p:nvCxnSpPr>
            <p:cNvPr id="22" name="21 Conector recto de flecha"/>
            <p:cNvCxnSpPr>
              <a:stCxn id="21" idx="2"/>
              <a:endCxn id="18" idx="2"/>
            </p:cNvCxnSpPr>
            <p:nvPr/>
          </p:nvCxnSpPr>
          <p:spPr>
            <a:xfrm flipH="1" flipV="1">
              <a:off x="1747848" y="2226029"/>
              <a:ext cx="951800" cy="64921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22 Elipse"/>
            <p:cNvSpPr/>
            <p:nvPr/>
          </p:nvSpPr>
          <p:spPr>
            <a:xfrm rot="2604022">
              <a:off x="4386929" y="4078358"/>
              <a:ext cx="1180232" cy="99450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MX"/>
            </a:p>
          </p:txBody>
        </p:sp>
        <p:cxnSp>
          <p:nvCxnSpPr>
            <p:cNvPr id="24" name="23 Conector recto de flecha"/>
            <p:cNvCxnSpPr>
              <a:stCxn id="23" idx="4"/>
              <a:endCxn id="17" idx="3"/>
            </p:cNvCxnSpPr>
            <p:nvPr/>
          </p:nvCxnSpPr>
          <p:spPr>
            <a:xfrm flipH="1">
              <a:off x="3779508" y="4936183"/>
              <a:ext cx="856619" cy="719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6147" name="1 Título"/>
          <p:cNvSpPr>
            <a:spLocks noGrp="1"/>
          </p:cNvSpPr>
          <p:nvPr>
            <p:ph type="title"/>
          </p:nvPr>
        </p:nvSpPr>
        <p:spPr>
          <a:xfrm>
            <a:off x="477838" y="549275"/>
            <a:ext cx="8229600" cy="792163"/>
          </a:xfrm>
        </p:spPr>
        <p:txBody>
          <a:bodyPr/>
          <a:lstStyle/>
          <a:p>
            <a:pPr marL="514350" indent="-514350"/>
            <a:r>
              <a:rPr lang="es-MX" sz="2400" b="1" smtClean="0"/>
              <a:t>Antecedentes y objetivos del estudio (3)</a:t>
            </a:r>
          </a:p>
        </p:txBody>
      </p:sp>
      <p:grpSp>
        <p:nvGrpSpPr>
          <p:cNvPr id="6148" name="25 Grupo"/>
          <p:cNvGrpSpPr>
            <a:grpSpLocks/>
          </p:cNvGrpSpPr>
          <p:nvPr/>
        </p:nvGrpSpPr>
        <p:grpSpPr bwMode="auto">
          <a:xfrm>
            <a:off x="9525" y="0"/>
            <a:ext cx="9161463" cy="717550"/>
            <a:chOff x="9988" y="-1"/>
            <a:chExt cx="9160474" cy="717210"/>
          </a:xfrm>
        </p:grpSpPr>
        <p:pic>
          <p:nvPicPr>
            <p:cNvPr id="6149" name="26 Imagen"/>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150" name="27 Imagen"/>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Título"/>
          <p:cNvSpPr>
            <a:spLocks noGrp="1"/>
          </p:cNvSpPr>
          <p:nvPr>
            <p:ph type="title"/>
          </p:nvPr>
        </p:nvSpPr>
        <p:spPr>
          <a:xfrm>
            <a:off x="477838" y="717550"/>
            <a:ext cx="8229600" cy="647700"/>
          </a:xfrm>
        </p:spPr>
        <p:txBody>
          <a:bodyPr/>
          <a:lstStyle/>
          <a:p>
            <a:r>
              <a:rPr lang="es-MX" sz="2400" b="1" smtClean="0"/>
              <a:t>Fundamentos teóricos (1)</a:t>
            </a:r>
          </a:p>
        </p:txBody>
      </p:sp>
      <p:sp>
        <p:nvSpPr>
          <p:cNvPr id="3" name="2 Marcador de contenido"/>
          <p:cNvSpPr>
            <a:spLocks noGrp="1"/>
          </p:cNvSpPr>
          <p:nvPr>
            <p:ph idx="1"/>
          </p:nvPr>
        </p:nvSpPr>
        <p:spPr>
          <a:xfrm>
            <a:off x="179388" y="1773238"/>
            <a:ext cx="8785225" cy="4895850"/>
          </a:xfrm>
        </p:spPr>
        <p:txBody>
          <a:bodyPr rtlCol="0">
            <a:normAutofit/>
          </a:bodyPr>
          <a:lstStyle/>
          <a:p>
            <a:pPr fontAlgn="auto">
              <a:spcAft>
                <a:spcPts val="0"/>
              </a:spcAft>
              <a:buFont typeface="Arial" pitchFamily="34" charset="0"/>
              <a:buChar char="•"/>
              <a:defRPr/>
            </a:pPr>
            <a:r>
              <a:rPr lang="es-MX" sz="2000" dirty="0" smtClean="0"/>
              <a:t>Lewis </a:t>
            </a:r>
            <a:r>
              <a:rPr lang="es-MX" sz="2000" dirty="0" err="1" smtClean="0"/>
              <a:t>Mumford</a:t>
            </a:r>
            <a:r>
              <a:rPr lang="es-MX" sz="2000" dirty="0" smtClean="0"/>
              <a:t> (1945) plantea que las ciudades de la civilización occidental experimentan dos procesos durante la modernidad: la integración económica y la ruptura social. Un fracaso general del esfuerzo civilizador.</a:t>
            </a:r>
          </a:p>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r>
              <a:rPr lang="es-MX" sz="2000" dirty="0" smtClean="0"/>
              <a:t>América Latina presenta problemáticas urbanas en todo su proceso de urbanización (alquileres urbanos, villas obreras, “tomas”, entre otros).</a:t>
            </a:r>
          </a:p>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r>
              <a:rPr lang="es-MX" sz="2000" dirty="0" smtClean="0"/>
              <a:t>El Estado chileno enfrenta dichas problemáticas por medio de políticas de vivienda enfocadas en la demanda.</a:t>
            </a:r>
          </a:p>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r>
              <a:rPr lang="es-MX" sz="2000" dirty="0" smtClean="0"/>
              <a:t>Pero, este tipo de políticas generaron consecuencias no deseadas, como la segregación </a:t>
            </a:r>
            <a:r>
              <a:rPr lang="es-MX" sz="2000" dirty="0" err="1" smtClean="0"/>
              <a:t>socioespacial</a:t>
            </a:r>
            <a:r>
              <a:rPr lang="es-MX" sz="2000" dirty="0" smtClean="0"/>
              <a:t> de las familias más pobres. A raíz de lo anterior surgen nuevas generaciones de políticas de vivienda </a:t>
            </a:r>
            <a:r>
              <a:rPr lang="es-MX" sz="2000" dirty="0"/>
              <a:t>con propósitos diferentes.</a:t>
            </a:r>
            <a:endParaRPr lang="es-MX" sz="2000" dirty="0" smtClean="0"/>
          </a:p>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endParaRPr lang="es-MX" sz="2000" dirty="0" smtClean="0"/>
          </a:p>
          <a:p>
            <a:pPr marL="514350" indent="-514350" fontAlgn="auto">
              <a:spcAft>
                <a:spcPts val="0"/>
              </a:spcAft>
              <a:buFont typeface="+mj-lt"/>
              <a:buAutoNum type="arabicPeriod"/>
              <a:defRPr/>
            </a:pPr>
            <a:endParaRPr lang="es-MX" sz="2000" dirty="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a:p>
        </p:txBody>
      </p:sp>
      <p:grpSp>
        <p:nvGrpSpPr>
          <p:cNvPr id="7172" name="3 Grupo"/>
          <p:cNvGrpSpPr>
            <a:grpSpLocks/>
          </p:cNvGrpSpPr>
          <p:nvPr/>
        </p:nvGrpSpPr>
        <p:grpSpPr bwMode="auto">
          <a:xfrm>
            <a:off x="9525" y="0"/>
            <a:ext cx="9161463" cy="717550"/>
            <a:chOff x="9988" y="-1"/>
            <a:chExt cx="9160474" cy="717210"/>
          </a:xfrm>
        </p:grpSpPr>
        <p:pic>
          <p:nvPicPr>
            <p:cNvPr id="7173" name="4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4" name="5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5 Grupo"/>
          <p:cNvGrpSpPr>
            <a:grpSpLocks/>
          </p:cNvGrpSpPr>
          <p:nvPr/>
        </p:nvGrpSpPr>
        <p:grpSpPr bwMode="auto">
          <a:xfrm>
            <a:off x="-19050" y="0"/>
            <a:ext cx="9271000" cy="6858000"/>
            <a:chOff x="-18281" y="0"/>
            <a:chExt cx="9162281" cy="6858000"/>
          </a:xfrm>
        </p:grpSpPr>
        <p:pic>
          <p:nvPicPr>
            <p:cNvPr id="8195" name="Picture 2" descr="C:\Users\Constantino\Desktop\block vivienda social.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281" y="2038350"/>
              <a:ext cx="9162281" cy="4819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196" name="7 Grupo"/>
            <p:cNvGrpSpPr>
              <a:grpSpLocks/>
            </p:cNvGrpSpPr>
            <p:nvPr/>
          </p:nvGrpSpPr>
          <p:grpSpPr bwMode="auto">
            <a:xfrm>
              <a:off x="-18281" y="0"/>
              <a:ext cx="9162281" cy="2132856"/>
              <a:chOff x="0" y="4819650"/>
              <a:chExt cx="9162281" cy="2132856"/>
            </a:xfrm>
          </p:grpSpPr>
          <p:pic>
            <p:nvPicPr>
              <p:cNvPr id="819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4819650"/>
                <a:ext cx="6300192" cy="21328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96137" y="4819650"/>
                <a:ext cx="3366144" cy="21328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468313" y="549275"/>
            <a:ext cx="8229600" cy="719138"/>
          </a:xfrm>
        </p:spPr>
        <p:txBody>
          <a:bodyPr/>
          <a:lstStyle/>
          <a:p>
            <a:r>
              <a:rPr lang="es-MX" sz="2400" b="1" smtClean="0"/>
              <a:t>Fundamentos teóricos (2)</a:t>
            </a:r>
          </a:p>
        </p:txBody>
      </p:sp>
      <p:sp>
        <p:nvSpPr>
          <p:cNvPr id="3" name="2 Marcador de contenido"/>
          <p:cNvSpPr>
            <a:spLocks noGrp="1"/>
          </p:cNvSpPr>
          <p:nvPr>
            <p:ph idx="1"/>
          </p:nvPr>
        </p:nvSpPr>
        <p:spPr>
          <a:xfrm>
            <a:off x="179388" y="1196975"/>
            <a:ext cx="8785225" cy="5472113"/>
          </a:xfrm>
        </p:spPr>
        <p:txBody>
          <a:bodyPr rtlCol="0">
            <a:normAutofit/>
          </a:bodyPr>
          <a:lstStyle/>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endParaRPr lang="es-MX" sz="2000" dirty="0" smtClean="0"/>
          </a:p>
          <a:p>
            <a:pPr marL="514350" indent="-514350" fontAlgn="auto">
              <a:spcAft>
                <a:spcPts val="0"/>
              </a:spcAft>
              <a:buFont typeface="+mj-lt"/>
              <a:buAutoNum type="arabicPeriod"/>
              <a:defRPr/>
            </a:pPr>
            <a:endParaRPr lang="es-MX" sz="2000" dirty="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a:p>
        </p:txBody>
      </p:sp>
      <p:sp>
        <p:nvSpPr>
          <p:cNvPr id="4" name="2 Marcador de contenido"/>
          <p:cNvSpPr txBox="1">
            <a:spLocks/>
          </p:cNvSpPr>
          <p:nvPr/>
        </p:nvSpPr>
        <p:spPr>
          <a:xfrm>
            <a:off x="331788" y="1484313"/>
            <a:ext cx="8416925" cy="5337175"/>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defRPr/>
            </a:pPr>
            <a:r>
              <a:rPr lang="es-MX" sz="2000" dirty="0" smtClean="0"/>
              <a:t>El “Quiero mi Barrio”: una innovación de política de vivienda en escena.</a:t>
            </a:r>
          </a:p>
          <a:p>
            <a:pPr fontAlgn="auto">
              <a:spcAft>
                <a:spcPts val="0"/>
              </a:spcAft>
              <a:defRPr/>
            </a:pPr>
            <a:endParaRPr lang="es-MX" sz="2000" dirty="0" smtClean="0"/>
          </a:p>
          <a:p>
            <a:pPr fontAlgn="auto">
              <a:spcAft>
                <a:spcPts val="0"/>
              </a:spcAft>
              <a:defRPr/>
            </a:pPr>
            <a:r>
              <a:rPr lang="es-MX" sz="2000" dirty="0" smtClean="0"/>
              <a:t>Proceso operativo en tres fases, más una de reconocimiento.</a:t>
            </a:r>
          </a:p>
          <a:p>
            <a:pPr fontAlgn="auto">
              <a:spcAft>
                <a:spcPts val="0"/>
              </a:spcAft>
              <a:defRPr/>
            </a:pPr>
            <a:endParaRPr lang="es-MX" sz="2000" dirty="0" smtClean="0"/>
          </a:p>
          <a:p>
            <a:pPr fontAlgn="auto">
              <a:spcAft>
                <a:spcPts val="0"/>
              </a:spcAft>
              <a:defRPr/>
            </a:pPr>
            <a:r>
              <a:rPr lang="es-MX" sz="2000" b="1" dirty="0" smtClean="0"/>
              <a:t>Fase 1:</a:t>
            </a:r>
            <a:r>
              <a:rPr lang="es-MX" sz="2000" dirty="0" smtClean="0"/>
              <a:t> Se crea el CVD, se elaboran los estudios técnicos de base y los  Planes de Gestión de Obras (PGO) y el de Gestión Social (PGS). Al final de esta fase se suscribe el “Contrato de Barrio”.</a:t>
            </a:r>
          </a:p>
          <a:p>
            <a:pPr fontAlgn="auto">
              <a:spcAft>
                <a:spcPts val="0"/>
              </a:spcAft>
              <a:defRPr/>
            </a:pPr>
            <a:endParaRPr lang="es-MX" sz="2000" dirty="0" smtClean="0"/>
          </a:p>
          <a:p>
            <a:pPr fontAlgn="auto">
              <a:spcAft>
                <a:spcPts val="0"/>
              </a:spcAft>
              <a:defRPr/>
            </a:pPr>
            <a:r>
              <a:rPr lang="es-MX" sz="2000" b="1" dirty="0" smtClean="0"/>
              <a:t>Fase 2:</a:t>
            </a:r>
            <a:r>
              <a:rPr lang="es-MX" sz="2000" dirty="0" smtClean="0"/>
              <a:t> Implementación de los Planes.</a:t>
            </a:r>
          </a:p>
          <a:p>
            <a:pPr marL="0" indent="0" fontAlgn="auto">
              <a:spcAft>
                <a:spcPts val="0"/>
              </a:spcAft>
              <a:buFont typeface="Arial" pitchFamily="34" charset="0"/>
              <a:buNone/>
              <a:defRPr/>
            </a:pPr>
            <a:endParaRPr lang="es-MX" sz="2000" dirty="0"/>
          </a:p>
          <a:p>
            <a:pPr lvl="4" fontAlgn="auto">
              <a:spcAft>
                <a:spcPts val="0"/>
              </a:spcAft>
              <a:buFont typeface="Arial" pitchFamily="34" charset="0"/>
              <a:buChar char="•"/>
              <a:defRPr/>
            </a:pPr>
            <a:r>
              <a:rPr lang="es-MX" sz="1800" b="1" dirty="0" smtClean="0"/>
              <a:t>Fase 3:</a:t>
            </a:r>
            <a:r>
              <a:rPr lang="es-MX" sz="1800" dirty="0" smtClean="0"/>
              <a:t> Evaluación y construcción de la Agenda Futura.</a:t>
            </a:r>
          </a:p>
          <a:p>
            <a:pPr lvl="4" fontAlgn="auto">
              <a:spcAft>
                <a:spcPts val="0"/>
              </a:spcAft>
              <a:buFont typeface="Arial" pitchFamily="34" charset="0"/>
              <a:buChar char="•"/>
              <a:defRPr/>
            </a:pPr>
            <a:endParaRPr lang="es-MX" sz="1800" dirty="0"/>
          </a:p>
          <a:p>
            <a:pPr lvl="4" fontAlgn="auto">
              <a:spcAft>
                <a:spcPts val="0"/>
              </a:spcAft>
              <a:buFont typeface="Arial" pitchFamily="34" charset="0"/>
              <a:buChar char="•"/>
              <a:defRPr/>
            </a:pPr>
            <a:r>
              <a:rPr lang="es-MX" sz="1800" dirty="0" smtClean="0"/>
              <a:t>La participación ciudadana es un proceso transversal a las Fases del programa.</a:t>
            </a:r>
          </a:p>
          <a:p>
            <a:pPr fontAlgn="auto">
              <a:spcAft>
                <a:spcPts val="0"/>
              </a:spcAft>
              <a:defRPr/>
            </a:pPr>
            <a:endParaRPr lang="es-MX" sz="2000" dirty="0" smtClean="0"/>
          </a:p>
          <a:p>
            <a:pPr fontAlgn="auto">
              <a:spcAft>
                <a:spcPts val="0"/>
              </a:spcAft>
              <a:defRPr/>
            </a:pPr>
            <a:endParaRPr lang="es-MX" sz="2000" dirty="0" smtClean="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a:p>
        </p:txBody>
      </p:sp>
      <p:pic>
        <p:nvPicPr>
          <p:cNvPr id="9221" name="Picture 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8313" y="5013325"/>
            <a:ext cx="1630362" cy="1655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222" name="6 Grupo"/>
          <p:cNvGrpSpPr>
            <a:grpSpLocks/>
          </p:cNvGrpSpPr>
          <p:nvPr/>
        </p:nvGrpSpPr>
        <p:grpSpPr bwMode="auto">
          <a:xfrm>
            <a:off x="9525" y="0"/>
            <a:ext cx="9161463" cy="717550"/>
            <a:chOff x="9988" y="-1"/>
            <a:chExt cx="9160474" cy="717210"/>
          </a:xfrm>
        </p:grpSpPr>
        <p:pic>
          <p:nvPicPr>
            <p:cNvPr id="9223" name="7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4" name="8 Imagen"/>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s-MX"/>
          </a:p>
        </p:txBody>
      </p:sp>
      <p:sp>
        <p:nvSpPr>
          <p:cNvPr id="10243" name="Rectangle 3"/>
          <p:cNvSpPr>
            <a:spLocks noChangeArrowheads="1"/>
          </p:cNvSpPr>
          <p:nvPr/>
        </p:nvSpPr>
        <p:spPr bwMode="auto">
          <a:xfrm>
            <a:off x="0" y="3324225"/>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s-MX">
              <a:latin typeface="Arial" charset="0"/>
            </a:endParaRP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0013" y="1773238"/>
            <a:ext cx="8793162" cy="4791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8 Rectángulo"/>
          <p:cNvSpPr/>
          <p:nvPr/>
        </p:nvSpPr>
        <p:spPr>
          <a:xfrm>
            <a:off x="250825" y="1428750"/>
            <a:ext cx="5545138" cy="369888"/>
          </a:xfrm>
          <a:prstGeom prst="rect">
            <a:avLst/>
          </a:prstGeom>
        </p:spPr>
        <p:txBody>
          <a:bodyPr>
            <a:spAutoFit/>
          </a:bodyPr>
          <a:lstStyle/>
          <a:p>
            <a:pPr fontAlgn="auto">
              <a:spcBef>
                <a:spcPts val="0"/>
              </a:spcBef>
              <a:spcAft>
                <a:spcPts val="0"/>
              </a:spcAft>
              <a:defRPr/>
            </a:pPr>
            <a:r>
              <a:rPr lang="es-MX" b="1" dirty="0">
                <a:latin typeface="+mj-lt"/>
                <a:cs typeface="Times New Roman" pitchFamily="18" charset="0"/>
              </a:rPr>
              <a:t>Escalera de participación de </a:t>
            </a:r>
            <a:r>
              <a:rPr lang="es-MX" b="1" dirty="0" err="1">
                <a:latin typeface="+mj-lt"/>
                <a:cs typeface="Times New Roman" pitchFamily="18" charset="0"/>
              </a:rPr>
              <a:t>Sherry</a:t>
            </a:r>
            <a:r>
              <a:rPr lang="es-MX" b="1" dirty="0">
                <a:latin typeface="+mj-lt"/>
                <a:cs typeface="Times New Roman" pitchFamily="18" charset="0"/>
              </a:rPr>
              <a:t> </a:t>
            </a:r>
            <a:r>
              <a:rPr lang="es-MX" b="1" dirty="0" err="1">
                <a:latin typeface="+mj-lt"/>
                <a:cs typeface="Times New Roman" pitchFamily="18" charset="0"/>
              </a:rPr>
              <a:t>Arnstein</a:t>
            </a:r>
            <a:endParaRPr lang="es-MX" dirty="0">
              <a:latin typeface="+mj-lt"/>
              <a:cs typeface="Times New Roman" pitchFamily="18" charset="0"/>
            </a:endParaRPr>
          </a:p>
        </p:txBody>
      </p:sp>
      <p:sp>
        <p:nvSpPr>
          <p:cNvPr id="10246" name="1 Título"/>
          <p:cNvSpPr>
            <a:spLocks noGrp="1"/>
          </p:cNvSpPr>
          <p:nvPr>
            <p:ph type="title"/>
          </p:nvPr>
        </p:nvSpPr>
        <p:spPr>
          <a:xfrm>
            <a:off x="477838" y="457200"/>
            <a:ext cx="8229600" cy="595313"/>
          </a:xfrm>
        </p:spPr>
        <p:txBody>
          <a:bodyPr/>
          <a:lstStyle/>
          <a:p>
            <a:r>
              <a:rPr lang="es-MX" sz="2400" b="1" smtClean="0"/>
              <a:t>Fundamentos teóricos (3)</a:t>
            </a:r>
          </a:p>
        </p:txBody>
      </p:sp>
      <p:grpSp>
        <p:nvGrpSpPr>
          <p:cNvPr id="10247" name="12 Grupo"/>
          <p:cNvGrpSpPr>
            <a:grpSpLocks/>
          </p:cNvGrpSpPr>
          <p:nvPr/>
        </p:nvGrpSpPr>
        <p:grpSpPr bwMode="auto">
          <a:xfrm>
            <a:off x="9525" y="0"/>
            <a:ext cx="9161463" cy="717550"/>
            <a:chOff x="9988" y="-1"/>
            <a:chExt cx="9160474" cy="717210"/>
          </a:xfrm>
        </p:grpSpPr>
        <p:pic>
          <p:nvPicPr>
            <p:cNvPr id="10248" name="13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9" name="14 Imagen"/>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Título"/>
          <p:cNvSpPr>
            <a:spLocks noGrp="1"/>
          </p:cNvSpPr>
          <p:nvPr>
            <p:ph type="title"/>
          </p:nvPr>
        </p:nvSpPr>
        <p:spPr>
          <a:xfrm>
            <a:off x="477838" y="549275"/>
            <a:ext cx="8229600" cy="647700"/>
          </a:xfrm>
        </p:spPr>
        <p:txBody>
          <a:bodyPr/>
          <a:lstStyle/>
          <a:p>
            <a:pPr marL="514350" indent="-514350"/>
            <a:r>
              <a:rPr lang="es-MX" sz="2400" b="1" smtClean="0"/>
              <a:t>Metodología</a:t>
            </a:r>
          </a:p>
        </p:txBody>
      </p:sp>
      <p:sp>
        <p:nvSpPr>
          <p:cNvPr id="9" name="8 Rectángulo redondeado"/>
          <p:cNvSpPr/>
          <p:nvPr/>
        </p:nvSpPr>
        <p:spPr>
          <a:xfrm>
            <a:off x="517525" y="1484313"/>
            <a:ext cx="8064500" cy="1655762"/>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MX" sz="2000" b="1" dirty="0">
                <a:solidFill>
                  <a:schemeClr val="tx1"/>
                </a:solidFill>
                <a:cs typeface="Times New Roman" pitchFamily="18" charset="0"/>
              </a:rPr>
              <a:t>Método: </a:t>
            </a:r>
            <a:r>
              <a:rPr lang="es-MX" sz="2000" dirty="0">
                <a:solidFill>
                  <a:schemeClr val="tx1"/>
                </a:solidFill>
                <a:cs typeface="Times New Roman" pitchFamily="18" charset="0"/>
              </a:rPr>
              <a:t>Estudio de Caso. Es complementado con el análisis de datos estadísticos, primarios y secundarios (Municipalidad de Valparaíso).</a:t>
            </a:r>
          </a:p>
          <a:p>
            <a:pPr fontAlgn="auto">
              <a:spcBef>
                <a:spcPts val="0"/>
              </a:spcBef>
              <a:spcAft>
                <a:spcPts val="0"/>
              </a:spcAft>
              <a:defRPr/>
            </a:pPr>
            <a:endParaRPr lang="es-MX" sz="1400" dirty="0">
              <a:solidFill>
                <a:schemeClr val="tx1"/>
              </a:solidFill>
              <a:cs typeface="Times New Roman" pitchFamily="18" charset="0"/>
            </a:endParaRPr>
          </a:p>
          <a:p>
            <a:pPr fontAlgn="auto">
              <a:spcBef>
                <a:spcPts val="0"/>
              </a:spcBef>
              <a:spcAft>
                <a:spcPts val="0"/>
              </a:spcAft>
              <a:defRPr/>
            </a:pPr>
            <a:r>
              <a:rPr lang="es-MX" sz="2000" b="1" dirty="0">
                <a:solidFill>
                  <a:schemeClr val="tx1"/>
                </a:solidFill>
                <a:cs typeface="Times New Roman" pitchFamily="18" charset="0"/>
              </a:rPr>
              <a:t>Muestra: </a:t>
            </a:r>
            <a:r>
              <a:rPr lang="es-MX" sz="2000" dirty="0">
                <a:solidFill>
                  <a:schemeClr val="tx1"/>
                </a:solidFill>
                <a:cs typeface="Times New Roman" pitchFamily="18" charset="0"/>
              </a:rPr>
              <a:t>Habitantes de los Barrios </a:t>
            </a:r>
            <a:r>
              <a:rPr lang="es-MX" sz="2000" dirty="0" err="1">
                <a:solidFill>
                  <a:schemeClr val="tx1"/>
                </a:solidFill>
                <a:cs typeface="Times New Roman" pitchFamily="18" charset="0"/>
              </a:rPr>
              <a:t>Rodellillo</a:t>
            </a:r>
            <a:r>
              <a:rPr lang="es-MX" sz="2000" dirty="0">
                <a:solidFill>
                  <a:schemeClr val="tx1"/>
                </a:solidFill>
                <a:cs typeface="Times New Roman" pitchFamily="18" charset="0"/>
              </a:rPr>
              <a:t>, Placilla y Porvenir Bajo Costa Brava. </a:t>
            </a:r>
          </a:p>
        </p:txBody>
      </p:sp>
      <p:sp>
        <p:nvSpPr>
          <p:cNvPr id="11" name="10 Rectángulo redondeado"/>
          <p:cNvSpPr/>
          <p:nvPr/>
        </p:nvSpPr>
        <p:spPr>
          <a:xfrm>
            <a:off x="522288" y="3429000"/>
            <a:ext cx="8029575" cy="292100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MX" sz="2000" b="1" dirty="0">
                <a:solidFill>
                  <a:schemeClr val="tx1"/>
                </a:solidFill>
                <a:cs typeface="Times New Roman" pitchFamily="18" charset="0"/>
              </a:rPr>
              <a:t>Observación Selectiva no-participante: </a:t>
            </a:r>
            <a:r>
              <a:rPr lang="es-MX" sz="2000" dirty="0">
                <a:solidFill>
                  <a:schemeClr val="tx1"/>
                </a:solidFill>
                <a:cs typeface="Times New Roman" pitchFamily="18" charset="0"/>
              </a:rPr>
              <a:t>Mantener distancia con la problemática y las personas observadas (Ruiz </a:t>
            </a:r>
            <a:r>
              <a:rPr lang="es-MX" sz="2000" dirty="0" err="1">
                <a:solidFill>
                  <a:schemeClr val="tx1"/>
                </a:solidFill>
                <a:cs typeface="Times New Roman" pitchFamily="18" charset="0"/>
              </a:rPr>
              <a:t>Olabuénaga</a:t>
            </a:r>
            <a:r>
              <a:rPr lang="es-MX" sz="2000" dirty="0">
                <a:solidFill>
                  <a:schemeClr val="tx1"/>
                </a:solidFill>
                <a:cs typeface="Times New Roman" pitchFamily="18" charset="0"/>
              </a:rPr>
              <a:t>, J. I. 2009).</a:t>
            </a:r>
          </a:p>
          <a:p>
            <a:pPr fontAlgn="auto">
              <a:spcBef>
                <a:spcPts val="0"/>
              </a:spcBef>
              <a:spcAft>
                <a:spcPts val="0"/>
              </a:spcAft>
              <a:defRPr/>
            </a:pPr>
            <a:endParaRPr lang="es-MX" sz="1400" dirty="0">
              <a:solidFill>
                <a:schemeClr val="tx1"/>
              </a:solidFill>
              <a:cs typeface="Times New Roman" pitchFamily="18" charset="0"/>
            </a:endParaRPr>
          </a:p>
          <a:p>
            <a:pPr fontAlgn="auto">
              <a:spcBef>
                <a:spcPts val="0"/>
              </a:spcBef>
              <a:spcAft>
                <a:spcPts val="0"/>
              </a:spcAft>
              <a:defRPr/>
            </a:pPr>
            <a:r>
              <a:rPr lang="es-MX" sz="2000" b="1" dirty="0">
                <a:solidFill>
                  <a:schemeClr val="tx1"/>
                </a:solidFill>
                <a:cs typeface="Times New Roman" pitchFamily="18" charset="0"/>
              </a:rPr>
              <a:t>Revisión de Documentos Públicos: </a:t>
            </a:r>
            <a:r>
              <a:rPr lang="es-MX" sz="2000" dirty="0">
                <a:solidFill>
                  <a:schemeClr val="tx1"/>
                </a:solidFill>
                <a:cs typeface="Times New Roman" pitchFamily="18" charset="0"/>
              </a:rPr>
              <a:t>Como por ejemplo los Censos de Población y Vivienda, las CASEN, entre otros.</a:t>
            </a:r>
          </a:p>
          <a:p>
            <a:pPr fontAlgn="auto">
              <a:spcBef>
                <a:spcPts val="0"/>
              </a:spcBef>
              <a:spcAft>
                <a:spcPts val="0"/>
              </a:spcAft>
              <a:defRPr/>
            </a:pPr>
            <a:endParaRPr lang="es-MX" sz="1400" dirty="0">
              <a:solidFill>
                <a:schemeClr val="tx1"/>
              </a:solidFill>
              <a:cs typeface="Times New Roman" pitchFamily="18" charset="0"/>
            </a:endParaRPr>
          </a:p>
          <a:p>
            <a:pPr fontAlgn="auto">
              <a:spcBef>
                <a:spcPts val="0"/>
              </a:spcBef>
              <a:spcAft>
                <a:spcPts val="0"/>
              </a:spcAft>
              <a:defRPr/>
            </a:pPr>
            <a:r>
              <a:rPr lang="es-MX" sz="2000" b="1" dirty="0">
                <a:solidFill>
                  <a:schemeClr val="tx1"/>
                </a:solidFill>
                <a:cs typeface="Times New Roman" pitchFamily="18" charset="0"/>
              </a:rPr>
              <a:t>Entrevistas semiestructuradas</a:t>
            </a:r>
            <a:r>
              <a:rPr lang="es-MX" sz="2000" dirty="0">
                <a:solidFill>
                  <a:schemeClr val="tx1"/>
                </a:solidFill>
                <a:cs typeface="Times New Roman" pitchFamily="18" charset="0"/>
              </a:rPr>
              <a:t>: Orientadas por un guión de temas de interés. Son realizadas a pobladores de los tres Barrios estudiados (14) y a los técnicos involucrados en el diseño del programa (2).</a:t>
            </a:r>
          </a:p>
        </p:txBody>
      </p:sp>
      <p:grpSp>
        <p:nvGrpSpPr>
          <p:cNvPr id="11269" name="4 Grupo"/>
          <p:cNvGrpSpPr>
            <a:grpSpLocks/>
          </p:cNvGrpSpPr>
          <p:nvPr/>
        </p:nvGrpSpPr>
        <p:grpSpPr bwMode="auto">
          <a:xfrm>
            <a:off x="9525" y="0"/>
            <a:ext cx="9161463" cy="717550"/>
            <a:chOff x="9988" y="-1"/>
            <a:chExt cx="9160474" cy="717210"/>
          </a:xfrm>
        </p:grpSpPr>
        <p:pic>
          <p:nvPicPr>
            <p:cNvPr id="11270" name="5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71" name="6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Título"/>
          <p:cNvSpPr>
            <a:spLocks noGrp="1"/>
          </p:cNvSpPr>
          <p:nvPr>
            <p:ph type="title"/>
          </p:nvPr>
        </p:nvSpPr>
        <p:spPr>
          <a:xfrm>
            <a:off x="473075" y="717550"/>
            <a:ext cx="8229600" cy="719138"/>
          </a:xfrm>
        </p:spPr>
        <p:txBody>
          <a:bodyPr/>
          <a:lstStyle/>
          <a:p>
            <a:pPr marL="514350" indent="-514350"/>
            <a:r>
              <a:rPr lang="es-MX" sz="2400" b="1" smtClean="0"/>
              <a:t>Análisis demográfico y socioeconómico de los barrios (1)</a:t>
            </a:r>
          </a:p>
        </p:txBody>
      </p:sp>
      <p:sp>
        <p:nvSpPr>
          <p:cNvPr id="3" name="2 Marcador de contenido"/>
          <p:cNvSpPr>
            <a:spLocks noGrp="1"/>
          </p:cNvSpPr>
          <p:nvPr>
            <p:ph idx="1"/>
          </p:nvPr>
        </p:nvSpPr>
        <p:spPr>
          <a:xfrm>
            <a:off x="179388" y="1196975"/>
            <a:ext cx="8785225" cy="5472113"/>
          </a:xfrm>
        </p:spPr>
        <p:txBody>
          <a:bodyPr rtlCol="0">
            <a:normAutofit/>
          </a:bodyPr>
          <a:lstStyle/>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endParaRPr lang="es-MX" sz="2000" dirty="0" smtClean="0"/>
          </a:p>
          <a:p>
            <a:pPr marL="514350" indent="-514350" fontAlgn="auto">
              <a:spcAft>
                <a:spcPts val="0"/>
              </a:spcAft>
              <a:buFont typeface="+mj-lt"/>
              <a:buAutoNum type="arabicPeriod"/>
              <a:defRPr/>
            </a:pPr>
            <a:endParaRPr lang="es-MX" sz="2000" dirty="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a:p>
        </p:txBody>
      </p:sp>
      <p:grpSp>
        <p:nvGrpSpPr>
          <p:cNvPr id="12292" name="6 Grupo"/>
          <p:cNvGrpSpPr>
            <a:grpSpLocks/>
          </p:cNvGrpSpPr>
          <p:nvPr/>
        </p:nvGrpSpPr>
        <p:grpSpPr bwMode="auto">
          <a:xfrm>
            <a:off x="9525" y="0"/>
            <a:ext cx="9161463" cy="717550"/>
            <a:chOff x="9988" y="-1"/>
            <a:chExt cx="9160474" cy="717210"/>
          </a:xfrm>
        </p:grpSpPr>
        <p:pic>
          <p:nvPicPr>
            <p:cNvPr id="12297"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298"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2293" name="9 Grupo"/>
          <p:cNvGrpSpPr>
            <a:grpSpLocks/>
          </p:cNvGrpSpPr>
          <p:nvPr/>
        </p:nvGrpSpPr>
        <p:grpSpPr bwMode="auto">
          <a:xfrm>
            <a:off x="395288" y="1989138"/>
            <a:ext cx="4032250" cy="4094162"/>
            <a:chOff x="1361901" y="661149"/>
            <a:chExt cx="3971925" cy="3522304"/>
          </a:xfrm>
        </p:grpSpPr>
        <p:pic>
          <p:nvPicPr>
            <p:cNvPr id="12295" name="Imagen 30" descr="Descripción: C:\Users\Constantino\Desktop\Mapas\Mapa Rodelillo.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61901" y="661149"/>
              <a:ext cx="3971925" cy="31432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2296" name="Rectangle 3"/>
            <p:cNvSpPr>
              <a:spLocks noChangeArrowheads="1"/>
            </p:cNvSpPr>
            <p:nvPr/>
          </p:nvSpPr>
          <p:spPr bwMode="auto">
            <a:xfrm>
              <a:off x="1361901" y="3914044"/>
              <a:ext cx="2610024" cy="2694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r>
                <a:rPr lang="es-MX" sz="1600" b="1">
                  <a:ea typeface="Calibri" pitchFamily="34" charset="0"/>
                  <a:cs typeface="Times New Roman" pitchFamily="18" charset="0"/>
                </a:rPr>
                <a:t>Fuente: </a:t>
              </a:r>
              <a:r>
                <a:rPr lang="es-MX" sz="1600">
                  <a:ea typeface="Calibri" pitchFamily="34" charset="0"/>
                  <a:cs typeface="Times New Roman" pitchFamily="18" charset="0"/>
                </a:rPr>
                <a:t>Elaboración propia.</a:t>
              </a:r>
              <a:endParaRPr lang="es-MX" sz="1600">
                <a:ea typeface="Calibri" pitchFamily="34" charset="0"/>
              </a:endParaRPr>
            </a:p>
          </p:txBody>
        </p:sp>
      </p:grpSp>
      <p:sp>
        <p:nvSpPr>
          <p:cNvPr id="12294" name="12 CuadroTexto"/>
          <p:cNvSpPr txBox="1">
            <a:spLocks noChangeArrowheads="1"/>
          </p:cNvSpPr>
          <p:nvPr/>
        </p:nvSpPr>
        <p:spPr bwMode="auto">
          <a:xfrm>
            <a:off x="4716463" y="1687513"/>
            <a:ext cx="4103687" cy="4400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Arial" charset="0"/>
              <a:buChar char="•"/>
            </a:pPr>
            <a:r>
              <a:rPr lang="es-MX" sz="2000">
                <a:cs typeface="Times New Roman" pitchFamily="18" charset="0"/>
              </a:rPr>
              <a:t>Zona sur-oriente de la Comuna (percepción de isla).</a:t>
            </a:r>
          </a:p>
          <a:p>
            <a:pPr>
              <a:buFont typeface="Arial" charset="0"/>
              <a:buChar char="•"/>
            </a:pPr>
            <a:endParaRPr lang="es-MX" sz="2000">
              <a:cs typeface="Times New Roman" pitchFamily="18" charset="0"/>
            </a:endParaRPr>
          </a:p>
          <a:p>
            <a:pPr>
              <a:buFont typeface="Arial" charset="0"/>
              <a:buChar char="•"/>
            </a:pPr>
            <a:r>
              <a:rPr lang="es-MX" sz="2000">
                <a:cs typeface="Times New Roman" pitchFamily="18" charset="0"/>
              </a:rPr>
              <a:t>Oferta de vivienda ha sido guiada desde el Estado.</a:t>
            </a:r>
          </a:p>
          <a:p>
            <a:pPr>
              <a:buFont typeface="Arial" charset="0"/>
              <a:buChar char="•"/>
            </a:pPr>
            <a:endParaRPr lang="es-MX" sz="2000">
              <a:cs typeface="Times New Roman" pitchFamily="18" charset="0"/>
            </a:endParaRPr>
          </a:p>
          <a:p>
            <a:pPr>
              <a:buFont typeface="Arial" charset="0"/>
              <a:buChar char="•"/>
            </a:pPr>
            <a:r>
              <a:rPr lang="es-MX" sz="2000">
                <a:cs typeface="Times New Roman" pitchFamily="18" charset="0"/>
              </a:rPr>
              <a:t>8.469 hombres y 8.984 mujeres, es decir, el 6,3% del total comunal.</a:t>
            </a:r>
          </a:p>
          <a:p>
            <a:pPr>
              <a:buFont typeface="Arial" charset="0"/>
              <a:buChar char="•"/>
            </a:pPr>
            <a:endParaRPr lang="es-MX" sz="2000">
              <a:cs typeface="Times New Roman" pitchFamily="18" charset="0"/>
            </a:endParaRPr>
          </a:p>
          <a:p>
            <a:pPr>
              <a:buFont typeface="Arial" charset="0"/>
              <a:buChar char="•"/>
            </a:pPr>
            <a:r>
              <a:rPr lang="es-MX" sz="2000">
                <a:cs typeface="Times New Roman" pitchFamily="18" charset="0"/>
              </a:rPr>
              <a:t>La vulnerabilidad social de Rodelillo, según la FPS DE 2012, llega a un 77,50% de su población, superando en uno por ciento el porcentaje comunal (76,80%).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1 Título"/>
          <p:cNvSpPr>
            <a:spLocks noGrp="1"/>
          </p:cNvSpPr>
          <p:nvPr>
            <p:ph type="title"/>
          </p:nvPr>
        </p:nvSpPr>
        <p:spPr>
          <a:xfrm>
            <a:off x="473075" y="717550"/>
            <a:ext cx="8229600" cy="623888"/>
          </a:xfrm>
        </p:spPr>
        <p:txBody>
          <a:bodyPr/>
          <a:lstStyle/>
          <a:p>
            <a:pPr marL="514350" indent="-514350"/>
            <a:r>
              <a:rPr lang="es-MX" sz="2400" b="1" smtClean="0"/>
              <a:t>Análisis demográfico y socioeconómico de los barrios (2)</a:t>
            </a:r>
          </a:p>
        </p:txBody>
      </p:sp>
      <p:sp>
        <p:nvSpPr>
          <p:cNvPr id="3" name="2 Marcador de contenido"/>
          <p:cNvSpPr>
            <a:spLocks noGrp="1"/>
          </p:cNvSpPr>
          <p:nvPr>
            <p:ph idx="1"/>
          </p:nvPr>
        </p:nvSpPr>
        <p:spPr>
          <a:xfrm>
            <a:off x="179388" y="1196975"/>
            <a:ext cx="8785225" cy="5472113"/>
          </a:xfrm>
        </p:spPr>
        <p:txBody>
          <a:bodyPr rtlCol="0">
            <a:normAutofit/>
          </a:bodyPr>
          <a:lstStyle/>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endParaRPr lang="es-MX" sz="2000" dirty="0" smtClean="0"/>
          </a:p>
          <a:p>
            <a:pPr marL="514350" indent="-514350" fontAlgn="auto">
              <a:spcAft>
                <a:spcPts val="0"/>
              </a:spcAft>
              <a:buFont typeface="+mj-lt"/>
              <a:buAutoNum type="arabicPeriod"/>
              <a:defRPr/>
            </a:pPr>
            <a:endParaRPr lang="es-MX" sz="2000" dirty="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a:p>
        </p:txBody>
      </p:sp>
      <p:grpSp>
        <p:nvGrpSpPr>
          <p:cNvPr id="13316" name="6 Grupo"/>
          <p:cNvGrpSpPr>
            <a:grpSpLocks/>
          </p:cNvGrpSpPr>
          <p:nvPr/>
        </p:nvGrpSpPr>
        <p:grpSpPr bwMode="auto">
          <a:xfrm>
            <a:off x="9525" y="0"/>
            <a:ext cx="9161463" cy="717550"/>
            <a:chOff x="9988" y="-1"/>
            <a:chExt cx="9160474" cy="717210"/>
          </a:xfrm>
        </p:grpSpPr>
        <p:pic>
          <p:nvPicPr>
            <p:cNvPr id="13321"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322"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3317" name="12 CuadroTexto"/>
          <p:cNvSpPr txBox="1">
            <a:spLocks noChangeArrowheads="1"/>
          </p:cNvSpPr>
          <p:nvPr/>
        </p:nvSpPr>
        <p:spPr bwMode="auto">
          <a:xfrm>
            <a:off x="4716463" y="1592263"/>
            <a:ext cx="4103687" cy="4708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buFont typeface="Arial" charset="0"/>
              <a:buChar char="•"/>
            </a:pPr>
            <a:r>
              <a:rPr lang="es-MX" sz="2000">
                <a:cs typeface="Times New Roman" pitchFamily="18" charset="0"/>
              </a:rPr>
              <a:t>A 15 km de Valparaíso y a 75 km de la capital del país. Conectividad alta.</a:t>
            </a:r>
          </a:p>
          <a:p>
            <a:pPr>
              <a:buFont typeface="Arial" charset="0"/>
              <a:buChar char="•"/>
            </a:pPr>
            <a:endParaRPr lang="es-MX" sz="2000">
              <a:cs typeface="Times New Roman" pitchFamily="18" charset="0"/>
            </a:endParaRPr>
          </a:p>
          <a:p>
            <a:pPr>
              <a:buFont typeface="Arial" charset="0"/>
              <a:buChar char="•"/>
            </a:pPr>
            <a:r>
              <a:rPr lang="es-MX" sz="2000">
                <a:cs typeface="Times New Roman" pitchFamily="18" charset="0"/>
              </a:rPr>
              <a:t>Reserva Nacional Lago Peñuelas entrega alto valor paisajístico. Factor para la expansión urbana.</a:t>
            </a:r>
          </a:p>
          <a:p>
            <a:pPr>
              <a:buFont typeface="Arial" charset="0"/>
              <a:buChar char="•"/>
            </a:pPr>
            <a:endParaRPr lang="es-MX" sz="2000">
              <a:cs typeface="Times New Roman" pitchFamily="18" charset="0"/>
            </a:endParaRPr>
          </a:p>
          <a:p>
            <a:pPr>
              <a:buFont typeface="Arial" charset="0"/>
              <a:buChar char="•"/>
            </a:pPr>
            <a:r>
              <a:rPr lang="es-MX" sz="2000">
                <a:cs typeface="Times New Roman" pitchFamily="18" charset="0"/>
              </a:rPr>
              <a:t>4.511 hombres y 4.406 mujeres, es decir, el 3,2% del total comunal. Predominio del cohorte 35-39 años.</a:t>
            </a:r>
          </a:p>
          <a:p>
            <a:pPr>
              <a:buFont typeface="Arial" charset="0"/>
              <a:buChar char="•"/>
            </a:pPr>
            <a:endParaRPr lang="es-MX" sz="2000">
              <a:cs typeface="Times New Roman" pitchFamily="18" charset="0"/>
            </a:endParaRPr>
          </a:p>
          <a:p>
            <a:pPr>
              <a:buFont typeface="Arial" charset="0"/>
              <a:buChar char="•"/>
            </a:pPr>
            <a:r>
              <a:rPr lang="es-MX" sz="2000">
                <a:cs typeface="Times New Roman" pitchFamily="18" charset="0"/>
              </a:rPr>
              <a:t>Barrio con el 78,2% de su población en vulnerabilidad social. </a:t>
            </a:r>
          </a:p>
        </p:txBody>
      </p:sp>
      <p:grpSp>
        <p:nvGrpSpPr>
          <p:cNvPr id="13318" name="13 Grupo"/>
          <p:cNvGrpSpPr>
            <a:grpSpLocks/>
          </p:cNvGrpSpPr>
          <p:nvPr/>
        </p:nvGrpSpPr>
        <p:grpSpPr bwMode="auto">
          <a:xfrm>
            <a:off x="260350" y="1979613"/>
            <a:ext cx="4249738" cy="4321175"/>
            <a:chOff x="1175023" y="1556792"/>
            <a:chExt cx="4201666" cy="3720348"/>
          </a:xfrm>
        </p:grpSpPr>
        <p:pic>
          <p:nvPicPr>
            <p:cNvPr id="13319" name="Imagen 31" descr="Descripción: C:\Users\Constantino\Desktop\Datos para el análisis cuantitativo\Mapas\Placilla mapa.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19039" y="1556792"/>
              <a:ext cx="4057650" cy="32194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3320" name="Rectangle 3"/>
            <p:cNvSpPr>
              <a:spLocks noChangeArrowheads="1"/>
            </p:cNvSpPr>
            <p:nvPr/>
          </p:nvSpPr>
          <p:spPr bwMode="auto">
            <a:xfrm>
              <a:off x="1175023" y="4967394"/>
              <a:ext cx="4193421" cy="3097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s-MX" sz="1600" b="1">
                  <a:ea typeface="Calibri" pitchFamily="34" charset="0"/>
                  <a:cs typeface="Times New Roman" pitchFamily="18" charset="0"/>
                </a:rPr>
                <a:t>Fuente: </a:t>
              </a:r>
              <a:r>
                <a:rPr lang="es-MX" sz="1600">
                  <a:ea typeface="Calibri" pitchFamily="34" charset="0"/>
                  <a:cs typeface="Times New Roman" pitchFamily="18" charset="0"/>
                </a:rPr>
                <a:t>SEREMI de Vivienda y Urbanismo, 2009.</a:t>
              </a:r>
              <a:r>
                <a:rPr lang="es-MX" sz="1600">
                  <a:ea typeface="Calibri" pitchFamily="34" charset="0"/>
                </a:rPr>
                <a:t> </a:t>
              </a: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a:xfrm>
            <a:off x="473075" y="717550"/>
            <a:ext cx="8229600" cy="623888"/>
          </a:xfrm>
        </p:spPr>
        <p:txBody>
          <a:bodyPr/>
          <a:lstStyle/>
          <a:p>
            <a:pPr marL="514350" indent="-514350"/>
            <a:r>
              <a:rPr lang="es-MX" sz="2400" b="1" smtClean="0"/>
              <a:t>Análisis demográfico y socioeconómico de los barrios (3)</a:t>
            </a:r>
          </a:p>
        </p:txBody>
      </p:sp>
      <p:sp>
        <p:nvSpPr>
          <p:cNvPr id="3" name="2 Marcador de contenido"/>
          <p:cNvSpPr>
            <a:spLocks noGrp="1"/>
          </p:cNvSpPr>
          <p:nvPr>
            <p:ph idx="1"/>
          </p:nvPr>
        </p:nvSpPr>
        <p:spPr>
          <a:xfrm>
            <a:off x="179388" y="1196975"/>
            <a:ext cx="8785225" cy="5472113"/>
          </a:xfrm>
        </p:spPr>
        <p:txBody>
          <a:bodyPr rtlCol="0">
            <a:normAutofit/>
          </a:bodyPr>
          <a:lstStyle/>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endParaRPr lang="es-MX" sz="2000" dirty="0" smtClean="0"/>
          </a:p>
          <a:p>
            <a:pPr marL="514350" indent="-514350" fontAlgn="auto">
              <a:spcAft>
                <a:spcPts val="0"/>
              </a:spcAft>
              <a:buFont typeface="+mj-lt"/>
              <a:buAutoNum type="arabicPeriod"/>
              <a:defRPr/>
            </a:pPr>
            <a:endParaRPr lang="es-MX" sz="2000" dirty="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a:p>
        </p:txBody>
      </p:sp>
      <p:grpSp>
        <p:nvGrpSpPr>
          <p:cNvPr id="14340" name="6 Grupo"/>
          <p:cNvGrpSpPr>
            <a:grpSpLocks/>
          </p:cNvGrpSpPr>
          <p:nvPr/>
        </p:nvGrpSpPr>
        <p:grpSpPr bwMode="auto">
          <a:xfrm>
            <a:off x="9525" y="0"/>
            <a:ext cx="9161463" cy="717550"/>
            <a:chOff x="9988" y="-1"/>
            <a:chExt cx="9160474" cy="717210"/>
          </a:xfrm>
        </p:grpSpPr>
        <p:pic>
          <p:nvPicPr>
            <p:cNvPr id="14345"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346"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3" name="12 CuadroTexto"/>
          <p:cNvSpPr txBox="1"/>
          <p:nvPr/>
        </p:nvSpPr>
        <p:spPr>
          <a:xfrm>
            <a:off x="4716463" y="1628775"/>
            <a:ext cx="4103687" cy="5016500"/>
          </a:xfrm>
          <a:prstGeom prst="rect">
            <a:avLst/>
          </a:prstGeom>
          <a:noFill/>
        </p:spPr>
        <p:txBody>
          <a:bodyPr>
            <a:spAutoFit/>
          </a:bodyPr>
          <a:lstStyle/>
          <a:p>
            <a:pPr marL="285750" indent="-285750" fontAlgn="auto">
              <a:spcBef>
                <a:spcPts val="0"/>
              </a:spcBef>
              <a:spcAft>
                <a:spcPts val="0"/>
              </a:spcAft>
              <a:buFont typeface="Arial" pitchFamily="34" charset="0"/>
              <a:buChar char="•"/>
              <a:defRPr/>
            </a:pPr>
            <a:r>
              <a:rPr lang="es-MX" sz="2000" dirty="0">
                <a:latin typeface="+mn-lt"/>
                <a:cs typeface="Times New Roman" pitchFamily="18" charset="0"/>
              </a:rPr>
              <a:t>4.417 personas, de las que 2.268 son mujeres y 2.149 son hombres.</a:t>
            </a:r>
          </a:p>
          <a:p>
            <a:pPr marL="285750" indent="-285750" fontAlgn="auto">
              <a:spcBef>
                <a:spcPts val="0"/>
              </a:spcBef>
              <a:spcAft>
                <a:spcPts val="0"/>
              </a:spcAft>
              <a:buFont typeface="Arial" pitchFamily="34" charset="0"/>
              <a:buChar char="•"/>
              <a:defRPr/>
            </a:pPr>
            <a:endParaRPr lang="es-MX" sz="2000" dirty="0">
              <a:latin typeface="+mn-lt"/>
              <a:cs typeface="Times New Roman" pitchFamily="18" charset="0"/>
            </a:endParaRPr>
          </a:p>
          <a:p>
            <a:pPr marL="285750" indent="-285750" fontAlgn="auto">
              <a:spcBef>
                <a:spcPts val="0"/>
              </a:spcBef>
              <a:spcAft>
                <a:spcPts val="0"/>
              </a:spcAft>
              <a:buFont typeface="Arial" pitchFamily="34" charset="0"/>
              <a:buChar char="•"/>
              <a:defRPr/>
            </a:pPr>
            <a:r>
              <a:rPr lang="es-MX" sz="2000" dirty="0">
                <a:latin typeface="+mn-lt"/>
                <a:cs typeface="Times New Roman" pitchFamily="18" charset="0"/>
              </a:rPr>
              <a:t>Viviendas facilitadas por el Estado a través de subsidios a la vivienda.</a:t>
            </a:r>
          </a:p>
          <a:p>
            <a:pPr marL="285750" indent="-285750" fontAlgn="auto">
              <a:spcBef>
                <a:spcPts val="0"/>
              </a:spcBef>
              <a:spcAft>
                <a:spcPts val="0"/>
              </a:spcAft>
              <a:buFont typeface="Arial" pitchFamily="34" charset="0"/>
              <a:buChar char="•"/>
              <a:defRPr/>
            </a:pPr>
            <a:endParaRPr lang="es-MX" sz="2000" dirty="0">
              <a:latin typeface="+mn-lt"/>
              <a:cs typeface="Times New Roman" pitchFamily="18" charset="0"/>
            </a:endParaRPr>
          </a:p>
          <a:p>
            <a:pPr marL="285750" indent="-285750" fontAlgn="auto">
              <a:spcBef>
                <a:spcPts val="0"/>
              </a:spcBef>
              <a:spcAft>
                <a:spcPts val="0"/>
              </a:spcAft>
              <a:buFont typeface="Arial" pitchFamily="34" charset="0"/>
              <a:buChar char="•"/>
              <a:defRPr/>
            </a:pPr>
            <a:r>
              <a:rPr lang="es-MX" sz="2000" dirty="0">
                <a:latin typeface="+mn-lt"/>
                <a:cs typeface="Times New Roman" pitchFamily="18" charset="0"/>
              </a:rPr>
              <a:t>Barrio con mayor vulnerabilidad social (84,68% de su población). También es el Barrio con menos porcentaje de personas en los quintiles 4 y 5, sólo un 5,4%. </a:t>
            </a:r>
          </a:p>
          <a:p>
            <a:pPr fontAlgn="auto">
              <a:spcBef>
                <a:spcPts val="0"/>
              </a:spcBef>
              <a:spcAft>
                <a:spcPts val="0"/>
              </a:spcAft>
              <a:defRPr/>
            </a:pPr>
            <a:endParaRPr lang="es-MX" sz="2000" dirty="0">
              <a:latin typeface="+mn-lt"/>
              <a:cs typeface="Times New Roman" pitchFamily="18" charset="0"/>
            </a:endParaRPr>
          </a:p>
          <a:p>
            <a:pPr marL="285750" indent="-285750" fontAlgn="auto">
              <a:spcBef>
                <a:spcPts val="0"/>
              </a:spcBef>
              <a:spcAft>
                <a:spcPts val="0"/>
              </a:spcAft>
              <a:buFont typeface="Arial" pitchFamily="34" charset="0"/>
              <a:buChar char="•"/>
              <a:defRPr/>
            </a:pPr>
            <a:r>
              <a:rPr lang="es-MX" sz="2000" dirty="0">
                <a:latin typeface="+mn-lt"/>
                <a:cs typeface="Times New Roman" pitchFamily="18" charset="0"/>
              </a:rPr>
              <a:t>Mayor jefatura de hogar femenina en Porvenir Bajo (supera en 14% a los hombres).</a:t>
            </a:r>
          </a:p>
          <a:p>
            <a:pPr marL="285750" indent="-285750" fontAlgn="auto">
              <a:spcBef>
                <a:spcPts val="0"/>
              </a:spcBef>
              <a:spcAft>
                <a:spcPts val="0"/>
              </a:spcAft>
              <a:buFont typeface="Arial" pitchFamily="34" charset="0"/>
              <a:buChar char="•"/>
              <a:defRPr/>
            </a:pPr>
            <a:endParaRPr lang="es-MX" sz="2000" dirty="0">
              <a:latin typeface="+mn-lt"/>
              <a:cs typeface="Times New Roman" pitchFamily="18" charset="0"/>
            </a:endParaRPr>
          </a:p>
        </p:txBody>
      </p:sp>
      <p:grpSp>
        <p:nvGrpSpPr>
          <p:cNvPr id="14342" name="10 Grupo"/>
          <p:cNvGrpSpPr>
            <a:grpSpLocks/>
          </p:cNvGrpSpPr>
          <p:nvPr/>
        </p:nvGrpSpPr>
        <p:grpSpPr bwMode="auto">
          <a:xfrm>
            <a:off x="212725" y="1989138"/>
            <a:ext cx="4359275" cy="4086225"/>
            <a:chOff x="0" y="457200"/>
            <a:chExt cx="3971925" cy="3319990"/>
          </a:xfrm>
        </p:grpSpPr>
        <p:pic>
          <p:nvPicPr>
            <p:cNvPr id="14343" name="Imagen 32" descr="Descripción: C:\Users\Constantino\Desktop\Mapas\Mapa Porvenir.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457200"/>
              <a:ext cx="3971925" cy="30003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4344" name="Rectangle 3"/>
            <p:cNvSpPr>
              <a:spLocks noChangeArrowheads="1"/>
            </p:cNvSpPr>
            <p:nvPr/>
          </p:nvSpPr>
          <p:spPr bwMode="auto">
            <a:xfrm>
              <a:off x="0" y="3502185"/>
              <a:ext cx="2296472" cy="2750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tabLst>
                  <a:tab pos="711200" algn="l"/>
                </a:tabLst>
              </a:pPr>
              <a:r>
                <a:rPr lang="es-MX" sz="1600" b="1">
                  <a:ea typeface="Calibri" pitchFamily="34" charset="0"/>
                  <a:cs typeface="Times New Roman" pitchFamily="18" charset="0"/>
                </a:rPr>
                <a:t>Fuente. </a:t>
              </a:r>
              <a:r>
                <a:rPr lang="es-MX" sz="1600">
                  <a:ea typeface="Calibri" pitchFamily="34" charset="0"/>
                  <a:cs typeface="Times New Roman" pitchFamily="18" charset="0"/>
                </a:rPr>
                <a:t>Elaboración propia.</a:t>
              </a:r>
              <a:endParaRPr lang="es-MX" sz="1600">
                <a:ea typeface="Calibri" pitchFamily="34" charset="0"/>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388" y="1196975"/>
            <a:ext cx="8785225" cy="5472113"/>
          </a:xfrm>
        </p:spPr>
        <p:txBody>
          <a:bodyPr rtlCol="0">
            <a:normAutofit/>
          </a:bodyPr>
          <a:lstStyle/>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endParaRPr lang="es-MX" sz="2000" dirty="0" smtClean="0"/>
          </a:p>
          <a:p>
            <a:pPr marL="514350" indent="-514350" fontAlgn="auto">
              <a:spcAft>
                <a:spcPts val="0"/>
              </a:spcAft>
              <a:buFont typeface="+mj-lt"/>
              <a:buAutoNum type="arabicPeriod"/>
              <a:defRPr/>
            </a:pPr>
            <a:endParaRPr lang="es-MX" sz="2000" dirty="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a:p>
        </p:txBody>
      </p:sp>
      <p:grpSp>
        <p:nvGrpSpPr>
          <p:cNvPr id="15363" name="6 Grupo"/>
          <p:cNvGrpSpPr>
            <a:grpSpLocks/>
          </p:cNvGrpSpPr>
          <p:nvPr/>
        </p:nvGrpSpPr>
        <p:grpSpPr bwMode="auto">
          <a:xfrm>
            <a:off x="9525" y="0"/>
            <a:ext cx="9161463" cy="717550"/>
            <a:chOff x="9988" y="-1"/>
            <a:chExt cx="9160474" cy="717210"/>
          </a:xfrm>
        </p:grpSpPr>
        <p:pic>
          <p:nvPicPr>
            <p:cNvPr id="15367"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8"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5364" name="1 Título"/>
          <p:cNvSpPr txBox="1">
            <a:spLocks/>
          </p:cNvSpPr>
          <p:nvPr/>
        </p:nvSpPr>
        <p:spPr bwMode="auto">
          <a:xfrm>
            <a:off x="503238" y="455613"/>
            <a:ext cx="82296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marL="514350" indent="-51435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r>
              <a:rPr lang="es-MX" sz="2400" b="1"/>
              <a:t>Análisis cualitativo (1)</a:t>
            </a:r>
          </a:p>
        </p:txBody>
      </p:sp>
      <p:sp>
        <p:nvSpPr>
          <p:cNvPr id="11" name="10 Rectángulo redondeado"/>
          <p:cNvSpPr/>
          <p:nvPr/>
        </p:nvSpPr>
        <p:spPr>
          <a:xfrm rot="16200000">
            <a:off x="-261937" y="1854200"/>
            <a:ext cx="5348287" cy="4176713"/>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fontAlgn="auto">
              <a:spcBef>
                <a:spcPts val="0"/>
              </a:spcBef>
              <a:spcAft>
                <a:spcPts val="0"/>
              </a:spcAft>
              <a:defRPr/>
            </a:pPr>
            <a:r>
              <a:rPr lang="es-MX" sz="2000" b="1" dirty="0">
                <a:solidFill>
                  <a:schemeClr val="tx1"/>
                </a:solidFill>
                <a:cs typeface="Times New Roman" pitchFamily="18" charset="0"/>
              </a:rPr>
              <a:t>Evaluación del PGO</a:t>
            </a:r>
          </a:p>
          <a:p>
            <a:pPr algn="ctr" fontAlgn="auto">
              <a:spcBef>
                <a:spcPts val="0"/>
              </a:spcBef>
              <a:spcAft>
                <a:spcPts val="0"/>
              </a:spcAft>
              <a:defRPr/>
            </a:pPr>
            <a:endParaRPr lang="es-MX" sz="2000" b="1" dirty="0">
              <a:solidFill>
                <a:schemeClr val="tx1"/>
              </a:solidFill>
              <a:cs typeface="Times New Roman" pitchFamily="18" charset="0"/>
            </a:endParaRPr>
          </a:p>
          <a:p>
            <a:pPr algn="just" fontAlgn="auto">
              <a:spcBef>
                <a:spcPts val="0"/>
              </a:spcBef>
              <a:spcAft>
                <a:spcPts val="0"/>
              </a:spcAft>
              <a:defRPr/>
            </a:pPr>
            <a:r>
              <a:rPr lang="es-MX" sz="2000" dirty="0">
                <a:solidFill>
                  <a:schemeClr val="tx1"/>
                </a:solidFill>
                <a:cs typeface="Times New Roman" pitchFamily="18" charset="0"/>
              </a:rPr>
              <a:t>En todas las entrevistas se percibe una evaluación positiva sobre las obras realizadas.</a:t>
            </a:r>
          </a:p>
          <a:p>
            <a:pPr algn="just" fontAlgn="auto">
              <a:spcBef>
                <a:spcPts val="0"/>
              </a:spcBef>
              <a:spcAft>
                <a:spcPts val="0"/>
              </a:spcAft>
              <a:defRPr/>
            </a:pPr>
            <a:endParaRPr lang="es-MX" sz="1600" dirty="0">
              <a:solidFill>
                <a:schemeClr val="tx1"/>
              </a:solidFill>
              <a:cs typeface="Times New Roman" pitchFamily="18" charset="0"/>
            </a:endParaRPr>
          </a:p>
          <a:p>
            <a:pPr algn="just" fontAlgn="auto">
              <a:spcBef>
                <a:spcPts val="0"/>
              </a:spcBef>
              <a:spcAft>
                <a:spcPts val="0"/>
              </a:spcAft>
              <a:defRPr/>
            </a:pPr>
            <a:endParaRPr lang="es-MX" sz="1600" dirty="0">
              <a:solidFill>
                <a:schemeClr val="tx1"/>
              </a:solidFill>
              <a:cs typeface="Times New Roman" pitchFamily="18" charset="0"/>
            </a:endParaRPr>
          </a:p>
          <a:p>
            <a:pPr algn="just" fontAlgn="auto">
              <a:spcBef>
                <a:spcPts val="0"/>
              </a:spcBef>
              <a:spcAft>
                <a:spcPts val="0"/>
              </a:spcAft>
              <a:defRPr/>
            </a:pPr>
            <a:r>
              <a:rPr lang="es-MX" sz="2000" i="1" dirty="0">
                <a:solidFill>
                  <a:schemeClr val="tx1"/>
                </a:solidFill>
                <a:cs typeface="Times New Roman" pitchFamily="18" charset="0"/>
              </a:rPr>
              <a:t>“</a:t>
            </a:r>
            <a:r>
              <a:rPr lang="es-MX" sz="2000" i="1" dirty="0" err="1">
                <a:solidFill>
                  <a:schemeClr val="tx1"/>
                </a:solidFill>
                <a:cs typeface="Times New Roman" pitchFamily="18" charset="0"/>
              </a:rPr>
              <a:t>Rodelillo</a:t>
            </a:r>
            <a:r>
              <a:rPr lang="es-MX" sz="2000" i="1" dirty="0">
                <a:solidFill>
                  <a:schemeClr val="tx1"/>
                </a:solidFill>
                <a:cs typeface="Times New Roman" pitchFamily="18" charset="0"/>
              </a:rPr>
              <a:t> ha crecido bastante desde la época de 2006, cuando la Presidenta Bachelet firmó el contrato (…), hemos visto eh obras grandes aquí, inmensas, por ejemplo el tranque seco, las pavimentaciones de </a:t>
            </a:r>
            <a:r>
              <a:rPr lang="es-MX" sz="2000" i="1" dirty="0" err="1">
                <a:solidFill>
                  <a:schemeClr val="tx1"/>
                </a:solidFill>
                <a:cs typeface="Times New Roman" pitchFamily="18" charset="0"/>
              </a:rPr>
              <a:t>Rodelillo</a:t>
            </a:r>
            <a:r>
              <a:rPr lang="es-MX" sz="2000" i="1" dirty="0">
                <a:solidFill>
                  <a:schemeClr val="tx1"/>
                </a:solidFill>
                <a:cs typeface="Times New Roman" pitchFamily="18" charset="0"/>
              </a:rPr>
              <a:t>, las escaleras de (…) algunas sedes sociales”.</a:t>
            </a:r>
          </a:p>
        </p:txBody>
      </p:sp>
      <p:sp>
        <p:nvSpPr>
          <p:cNvPr id="12" name="11 Rectángulo redondeado"/>
          <p:cNvSpPr/>
          <p:nvPr/>
        </p:nvSpPr>
        <p:spPr>
          <a:xfrm rot="16200000">
            <a:off x="4064000" y="1787526"/>
            <a:ext cx="5324475" cy="4286250"/>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fontAlgn="auto">
              <a:spcBef>
                <a:spcPts val="0"/>
              </a:spcBef>
              <a:spcAft>
                <a:spcPts val="0"/>
              </a:spcAft>
              <a:defRPr/>
            </a:pPr>
            <a:r>
              <a:rPr lang="es-MX" sz="2000" b="1" dirty="0">
                <a:solidFill>
                  <a:schemeClr val="tx1"/>
                </a:solidFill>
                <a:cs typeface="Times New Roman" pitchFamily="18" charset="0"/>
              </a:rPr>
              <a:t>Evaluación del PGS</a:t>
            </a:r>
          </a:p>
          <a:p>
            <a:pPr algn="ctr" fontAlgn="auto">
              <a:spcBef>
                <a:spcPts val="0"/>
              </a:spcBef>
              <a:spcAft>
                <a:spcPts val="0"/>
              </a:spcAft>
              <a:defRPr/>
            </a:pPr>
            <a:endParaRPr lang="es-MX" sz="2000" b="1" dirty="0">
              <a:solidFill>
                <a:schemeClr val="tx1"/>
              </a:solidFill>
              <a:cs typeface="Times New Roman" pitchFamily="18" charset="0"/>
            </a:endParaRPr>
          </a:p>
          <a:p>
            <a:pPr algn="just" fontAlgn="auto">
              <a:spcBef>
                <a:spcPts val="0"/>
              </a:spcBef>
              <a:spcAft>
                <a:spcPts val="0"/>
              </a:spcAft>
              <a:defRPr/>
            </a:pPr>
            <a:r>
              <a:rPr lang="es-MX" sz="2000" dirty="0">
                <a:solidFill>
                  <a:schemeClr val="tx1"/>
                </a:solidFill>
                <a:cs typeface="Times New Roman" pitchFamily="18" charset="0"/>
              </a:rPr>
              <a:t>Dentro del PGS se identificó el aprendizaje como una gran contribución, además de la categoría central.</a:t>
            </a:r>
          </a:p>
          <a:p>
            <a:pPr algn="just" fontAlgn="auto">
              <a:spcBef>
                <a:spcPts val="0"/>
              </a:spcBef>
              <a:spcAft>
                <a:spcPts val="0"/>
              </a:spcAft>
              <a:defRPr/>
            </a:pPr>
            <a:endParaRPr lang="es-MX" sz="2000" dirty="0">
              <a:solidFill>
                <a:schemeClr val="tx1"/>
              </a:solidFill>
              <a:cs typeface="Times New Roman" pitchFamily="18" charset="0"/>
            </a:endParaRPr>
          </a:p>
          <a:p>
            <a:pPr algn="just" fontAlgn="auto">
              <a:spcBef>
                <a:spcPts val="0"/>
              </a:spcBef>
              <a:spcAft>
                <a:spcPts val="0"/>
              </a:spcAft>
              <a:defRPr/>
            </a:pPr>
            <a:r>
              <a:rPr lang="es-MX" sz="2000" i="1" dirty="0">
                <a:solidFill>
                  <a:schemeClr val="tx1"/>
                </a:solidFill>
                <a:cs typeface="Times New Roman" pitchFamily="18" charset="0"/>
              </a:rPr>
              <a:t>“(…) yo me siento contenta de haber sido dirigente, por que ha sido una enseñanza muy buena, estoy súper contenta porque he aprendido harto, y ese harto también se lo traspaso a la demás gente que no son dirigentes les enseño” (Vecina de Placilla).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Título"/>
          <p:cNvSpPr>
            <a:spLocks noGrp="1"/>
          </p:cNvSpPr>
          <p:nvPr>
            <p:ph type="title"/>
          </p:nvPr>
        </p:nvSpPr>
        <p:spPr>
          <a:xfrm>
            <a:off x="477838" y="455613"/>
            <a:ext cx="8229600" cy="523875"/>
          </a:xfrm>
        </p:spPr>
        <p:txBody>
          <a:bodyPr/>
          <a:lstStyle/>
          <a:p>
            <a:pPr marL="514350" indent="-514350"/>
            <a:r>
              <a:rPr lang="es-MX" sz="2400" b="1" smtClean="0"/>
              <a:t>Análisis cualitativo (2)</a:t>
            </a:r>
          </a:p>
        </p:txBody>
      </p:sp>
      <p:grpSp>
        <p:nvGrpSpPr>
          <p:cNvPr id="16387" name="6 Grupo"/>
          <p:cNvGrpSpPr>
            <a:grpSpLocks/>
          </p:cNvGrpSpPr>
          <p:nvPr/>
        </p:nvGrpSpPr>
        <p:grpSpPr bwMode="auto">
          <a:xfrm>
            <a:off x="9525" y="0"/>
            <a:ext cx="9161463" cy="717550"/>
            <a:chOff x="9988" y="-1"/>
            <a:chExt cx="9160474" cy="717210"/>
          </a:xfrm>
        </p:grpSpPr>
        <p:pic>
          <p:nvPicPr>
            <p:cNvPr id="16391"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2"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6388" name="9 Grupo"/>
          <p:cNvGrpSpPr>
            <a:grpSpLocks/>
          </p:cNvGrpSpPr>
          <p:nvPr/>
        </p:nvGrpSpPr>
        <p:grpSpPr bwMode="auto">
          <a:xfrm>
            <a:off x="515938" y="1341438"/>
            <a:ext cx="8448675" cy="5337175"/>
            <a:chOff x="1331640" y="1916832"/>
            <a:chExt cx="5876925" cy="3903351"/>
          </a:xfrm>
        </p:grpSpPr>
        <p:pic>
          <p:nvPicPr>
            <p:cNvPr id="16389" name="Imagen 42" descr="Descripción: C:\Users\Constantino\Desktop\Proceso de participacion.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31640" y="1916832"/>
              <a:ext cx="5876925" cy="35718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6390" name="Rectangle 3"/>
            <p:cNvSpPr>
              <a:spLocks noChangeArrowheads="1"/>
            </p:cNvSpPr>
            <p:nvPr/>
          </p:nvSpPr>
          <p:spPr bwMode="auto">
            <a:xfrm>
              <a:off x="1331640" y="5572636"/>
              <a:ext cx="1729275" cy="24754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just"/>
              <a:r>
                <a:rPr lang="es-MX" sz="1600" b="1">
                  <a:ea typeface="Calibri" pitchFamily="34" charset="0"/>
                  <a:cs typeface="Times New Roman" pitchFamily="18" charset="0"/>
                </a:rPr>
                <a:t>Fuente:</a:t>
              </a:r>
              <a:r>
                <a:rPr lang="es-MX" sz="1600">
                  <a:ea typeface="Calibri" pitchFamily="34" charset="0"/>
                  <a:cs typeface="Times New Roman" pitchFamily="18" charset="0"/>
                </a:rPr>
                <a:t> Elaboración propia.</a:t>
              </a:r>
              <a:endParaRPr lang="es-MX" sz="3600">
                <a:ea typeface="Calibri" pitchFamily="34"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Título"/>
          <p:cNvSpPr>
            <a:spLocks noGrp="1"/>
          </p:cNvSpPr>
          <p:nvPr>
            <p:ph type="title"/>
          </p:nvPr>
        </p:nvSpPr>
        <p:spPr>
          <a:xfrm>
            <a:off x="477838" y="477838"/>
            <a:ext cx="8229600" cy="720725"/>
          </a:xfrm>
        </p:spPr>
        <p:txBody>
          <a:bodyPr/>
          <a:lstStyle/>
          <a:p>
            <a:r>
              <a:rPr lang="es-MX" sz="2400" b="1" smtClean="0"/>
              <a:t>Análisis cualitativo: antes de la participación </a:t>
            </a:r>
          </a:p>
        </p:txBody>
      </p:sp>
      <p:sp>
        <p:nvSpPr>
          <p:cNvPr id="3" name="2 Marcador de contenido"/>
          <p:cNvSpPr>
            <a:spLocks noGrp="1"/>
          </p:cNvSpPr>
          <p:nvPr>
            <p:ph idx="1"/>
          </p:nvPr>
        </p:nvSpPr>
        <p:spPr>
          <a:xfrm>
            <a:off x="179388" y="1196975"/>
            <a:ext cx="8785225" cy="5472113"/>
          </a:xfrm>
        </p:spPr>
        <p:txBody>
          <a:bodyPr rtlCol="0">
            <a:normAutofit/>
          </a:bodyPr>
          <a:lstStyle/>
          <a:p>
            <a:pPr fontAlgn="auto">
              <a:spcAft>
                <a:spcPts val="0"/>
              </a:spcAft>
              <a:buFont typeface="Arial" pitchFamily="34" charset="0"/>
              <a:buChar char="•"/>
              <a:defRPr/>
            </a:pPr>
            <a:endParaRPr lang="es-MX" sz="2000" dirty="0"/>
          </a:p>
          <a:p>
            <a:pPr fontAlgn="auto">
              <a:spcAft>
                <a:spcPts val="0"/>
              </a:spcAft>
              <a:buFont typeface="Arial" pitchFamily="34" charset="0"/>
              <a:buChar char="•"/>
              <a:defRPr/>
            </a:pPr>
            <a:endParaRPr lang="es-MX" sz="2000" dirty="0" smtClean="0"/>
          </a:p>
          <a:p>
            <a:pPr marL="514350" indent="-514350" fontAlgn="auto">
              <a:spcAft>
                <a:spcPts val="0"/>
              </a:spcAft>
              <a:buFont typeface="+mj-lt"/>
              <a:buAutoNum type="arabicPeriod"/>
              <a:defRPr/>
            </a:pPr>
            <a:endParaRPr lang="es-MX" sz="2000" dirty="0"/>
          </a:p>
          <a:p>
            <a:pPr marL="514350" indent="-514350" fontAlgn="auto">
              <a:spcAft>
                <a:spcPts val="0"/>
              </a:spcAft>
              <a:buFont typeface="+mj-lt"/>
              <a:buAutoNum type="arabicPeriod"/>
              <a:defRPr/>
            </a:pPr>
            <a:endParaRPr lang="es-MX" sz="2000" dirty="0" smtClean="0"/>
          </a:p>
          <a:p>
            <a:pPr marL="514350" indent="-514350" fontAlgn="auto">
              <a:spcAft>
                <a:spcPts val="0"/>
              </a:spcAft>
              <a:buFont typeface="+mj-lt"/>
              <a:buAutoNum type="arabicPeriod"/>
              <a:defRPr/>
            </a:pPr>
            <a:endParaRPr lang="es-MX" sz="2000" dirty="0"/>
          </a:p>
        </p:txBody>
      </p:sp>
      <p:grpSp>
        <p:nvGrpSpPr>
          <p:cNvPr id="17412" name="6 Grupo"/>
          <p:cNvGrpSpPr>
            <a:grpSpLocks/>
          </p:cNvGrpSpPr>
          <p:nvPr/>
        </p:nvGrpSpPr>
        <p:grpSpPr bwMode="auto">
          <a:xfrm>
            <a:off x="9525" y="0"/>
            <a:ext cx="9161463" cy="717550"/>
            <a:chOff x="9988" y="-1"/>
            <a:chExt cx="9160474" cy="717210"/>
          </a:xfrm>
        </p:grpSpPr>
        <p:pic>
          <p:nvPicPr>
            <p:cNvPr id="17416"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7"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0" name="9 Rectángulo redondeado"/>
          <p:cNvSpPr/>
          <p:nvPr/>
        </p:nvSpPr>
        <p:spPr>
          <a:xfrm>
            <a:off x="527050" y="1412875"/>
            <a:ext cx="8064500" cy="1655763"/>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MX" sz="2000" b="1" dirty="0" err="1">
                <a:solidFill>
                  <a:schemeClr val="tx1"/>
                </a:solidFill>
                <a:cs typeface="Times New Roman" pitchFamily="18" charset="0"/>
              </a:rPr>
              <a:t>Rodelillo</a:t>
            </a:r>
            <a:r>
              <a:rPr lang="es-MX" sz="2000" b="1" dirty="0">
                <a:solidFill>
                  <a:schemeClr val="tx1"/>
                </a:solidFill>
                <a:cs typeface="Times New Roman" pitchFamily="18" charset="0"/>
              </a:rPr>
              <a:t>: </a:t>
            </a:r>
            <a:r>
              <a:rPr lang="es-MX" sz="2000" dirty="0">
                <a:solidFill>
                  <a:schemeClr val="tx1"/>
                </a:solidFill>
                <a:cs typeface="Times New Roman" pitchFamily="18" charset="0"/>
              </a:rPr>
              <a:t>Exclusión a nuevos dirigentes e individualismo de la dirigencia.</a:t>
            </a:r>
          </a:p>
          <a:p>
            <a:pPr algn="ctr" fontAlgn="auto">
              <a:spcBef>
                <a:spcPts val="0"/>
              </a:spcBef>
              <a:spcAft>
                <a:spcPts val="0"/>
              </a:spcAft>
              <a:defRPr/>
            </a:pPr>
            <a:endParaRPr lang="es-MX" sz="2000" dirty="0">
              <a:solidFill>
                <a:schemeClr val="tx1"/>
              </a:solidFill>
              <a:cs typeface="Times New Roman" pitchFamily="18" charset="0"/>
            </a:endParaRPr>
          </a:p>
          <a:p>
            <a:pPr algn="ctr" fontAlgn="auto">
              <a:spcBef>
                <a:spcPts val="0"/>
              </a:spcBef>
              <a:spcAft>
                <a:spcPts val="0"/>
              </a:spcAft>
              <a:defRPr/>
            </a:pPr>
            <a:r>
              <a:rPr lang="es-MX" sz="2000" i="1" dirty="0">
                <a:solidFill>
                  <a:schemeClr val="tx1"/>
                </a:solidFill>
                <a:cs typeface="Times New Roman" pitchFamily="18" charset="0"/>
              </a:rPr>
              <a:t>“(…) cada uno era </a:t>
            </a:r>
            <a:r>
              <a:rPr lang="es-MX" sz="2000" i="1" dirty="0" err="1">
                <a:solidFill>
                  <a:schemeClr val="tx1"/>
                </a:solidFill>
                <a:cs typeface="Times New Roman" pitchFamily="18" charset="0"/>
              </a:rPr>
              <a:t>pa</a:t>
            </a:r>
            <a:r>
              <a:rPr lang="es-MX" sz="2000" i="1" dirty="0">
                <a:solidFill>
                  <a:schemeClr val="tx1"/>
                </a:solidFill>
                <a:cs typeface="Times New Roman" pitchFamily="18" charset="0"/>
              </a:rPr>
              <a:t>, </a:t>
            </a:r>
            <a:r>
              <a:rPr lang="es-MX" sz="2000" i="1" dirty="0" err="1">
                <a:solidFill>
                  <a:schemeClr val="tx1"/>
                </a:solidFill>
                <a:cs typeface="Times New Roman" pitchFamily="18" charset="0"/>
              </a:rPr>
              <a:t>pa</a:t>
            </a:r>
            <a:r>
              <a:rPr lang="es-MX" sz="2000" i="1" dirty="0">
                <a:solidFill>
                  <a:schemeClr val="tx1"/>
                </a:solidFill>
                <a:cs typeface="Times New Roman" pitchFamily="18" charset="0"/>
              </a:rPr>
              <a:t> su santo como vamos a ponerle, todos, (…) el que quería hacer algo lo iba a la Municipalidad, eh hacían proyectos con FONDEVE, cosas así”</a:t>
            </a:r>
          </a:p>
        </p:txBody>
      </p:sp>
      <p:sp>
        <p:nvSpPr>
          <p:cNvPr id="11" name="10 Rectángulo redondeado"/>
          <p:cNvSpPr/>
          <p:nvPr/>
        </p:nvSpPr>
        <p:spPr>
          <a:xfrm>
            <a:off x="508000" y="3154363"/>
            <a:ext cx="8027988" cy="177958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MX" sz="2000" b="1" dirty="0">
                <a:solidFill>
                  <a:schemeClr val="tx1"/>
                </a:solidFill>
                <a:cs typeface="Times New Roman" pitchFamily="18" charset="0"/>
              </a:rPr>
              <a:t>Placilla: </a:t>
            </a:r>
            <a:r>
              <a:rPr lang="es-MX" sz="2000" dirty="0">
                <a:solidFill>
                  <a:schemeClr val="tx1"/>
                </a:solidFill>
                <a:cs typeface="Times New Roman" pitchFamily="18" charset="0"/>
              </a:rPr>
              <a:t>Organizaciones sociales activas.</a:t>
            </a:r>
          </a:p>
          <a:p>
            <a:pPr fontAlgn="auto">
              <a:spcBef>
                <a:spcPts val="0"/>
              </a:spcBef>
              <a:spcAft>
                <a:spcPts val="0"/>
              </a:spcAft>
              <a:defRPr/>
            </a:pPr>
            <a:endParaRPr lang="es-MX" sz="2000" dirty="0">
              <a:solidFill>
                <a:schemeClr val="tx1"/>
              </a:solidFill>
              <a:cs typeface="Times New Roman" pitchFamily="18" charset="0"/>
            </a:endParaRPr>
          </a:p>
          <a:p>
            <a:pPr algn="ctr" fontAlgn="auto">
              <a:spcBef>
                <a:spcPts val="0"/>
              </a:spcBef>
              <a:spcAft>
                <a:spcPts val="0"/>
              </a:spcAft>
              <a:defRPr/>
            </a:pPr>
            <a:r>
              <a:rPr lang="es-MX" sz="2000" i="1" dirty="0">
                <a:solidFill>
                  <a:schemeClr val="tx1"/>
                </a:solidFill>
                <a:cs typeface="Times New Roman" pitchFamily="18" charset="0"/>
              </a:rPr>
              <a:t>“(…) la gente en Placilla siempre han sido familias bien organizadas, los dirigentes han sido siempre personas bien organizadas (…) han tenido sus problemas sus cosas, pero en el fondo siempre han sido más unidos”</a:t>
            </a:r>
          </a:p>
        </p:txBody>
      </p:sp>
      <p:sp>
        <p:nvSpPr>
          <p:cNvPr id="12" name="11 Rectángulo redondeado"/>
          <p:cNvSpPr/>
          <p:nvPr/>
        </p:nvSpPr>
        <p:spPr>
          <a:xfrm>
            <a:off x="527050" y="5045075"/>
            <a:ext cx="8027988" cy="1641475"/>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s-MX" sz="2000" b="1" dirty="0">
                <a:solidFill>
                  <a:schemeClr val="tx1"/>
                </a:solidFill>
                <a:cs typeface="Times New Roman" pitchFamily="18" charset="0"/>
              </a:rPr>
              <a:t>Porvenir Bajo: </a:t>
            </a:r>
            <a:r>
              <a:rPr lang="es-MX" sz="2000" dirty="0">
                <a:solidFill>
                  <a:schemeClr val="tx1"/>
                </a:solidFill>
                <a:cs typeface="Times New Roman" pitchFamily="18" charset="0"/>
              </a:rPr>
              <a:t>Desinterés por participar, conflictos entre poblaciones.</a:t>
            </a:r>
          </a:p>
          <a:p>
            <a:pPr fontAlgn="auto">
              <a:spcBef>
                <a:spcPts val="0"/>
              </a:spcBef>
              <a:spcAft>
                <a:spcPts val="0"/>
              </a:spcAft>
              <a:defRPr/>
            </a:pPr>
            <a:endParaRPr lang="es-MX" sz="2000" dirty="0">
              <a:solidFill>
                <a:schemeClr val="tx1"/>
              </a:solidFill>
              <a:cs typeface="Times New Roman" pitchFamily="18" charset="0"/>
            </a:endParaRPr>
          </a:p>
          <a:p>
            <a:pPr algn="ctr" fontAlgn="auto">
              <a:spcBef>
                <a:spcPts val="0"/>
              </a:spcBef>
              <a:spcAft>
                <a:spcPts val="0"/>
              </a:spcAft>
              <a:defRPr/>
            </a:pPr>
            <a:r>
              <a:rPr lang="es-MX" sz="2000" i="1" dirty="0">
                <a:solidFill>
                  <a:schemeClr val="tx1"/>
                </a:solidFill>
                <a:cs typeface="Times New Roman" pitchFamily="18" charset="0"/>
              </a:rPr>
              <a:t>“(…) Lo que pasa es que la gente no se mueve no más </a:t>
            </a:r>
            <a:r>
              <a:rPr lang="es-MX" sz="2000" i="1" dirty="0" err="1">
                <a:solidFill>
                  <a:schemeClr val="tx1"/>
                </a:solidFill>
                <a:cs typeface="Times New Roman" pitchFamily="18" charset="0"/>
              </a:rPr>
              <a:t>po</a:t>
            </a:r>
            <a:r>
              <a:rPr lang="es-MX" sz="2000" i="1" dirty="0">
                <a:solidFill>
                  <a:schemeClr val="tx1"/>
                </a:solidFill>
                <a:cs typeface="Times New Roman" pitchFamily="18" charset="0"/>
              </a:rPr>
              <a:t>, o sea de su puerta </a:t>
            </a:r>
            <a:r>
              <a:rPr lang="es-MX" sz="2000" i="1" dirty="0" err="1">
                <a:solidFill>
                  <a:schemeClr val="tx1"/>
                </a:solidFill>
                <a:cs typeface="Times New Roman" pitchFamily="18" charset="0"/>
              </a:rPr>
              <a:t>padentro</a:t>
            </a:r>
            <a:r>
              <a:rPr lang="es-MX" sz="2000" i="1" dirty="0">
                <a:solidFill>
                  <a:schemeClr val="tx1"/>
                </a:solidFill>
                <a:cs typeface="Times New Roman" pitchFamily="18" charset="0"/>
              </a:rPr>
              <a:t>”; “(…) no están ni ahí con nadie”.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750" y="1552575"/>
            <a:ext cx="3887788" cy="5111750"/>
          </a:xfrm>
        </p:spPr>
        <p:txBody>
          <a:bodyPr rtlCol="0">
            <a:normAutofit/>
          </a:bodyPr>
          <a:lstStyle/>
          <a:p>
            <a:pPr fontAlgn="auto">
              <a:spcAft>
                <a:spcPts val="0"/>
              </a:spcAft>
              <a:buFont typeface="Arial" pitchFamily="34" charset="0"/>
              <a:buChar char="•"/>
              <a:defRPr/>
            </a:pPr>
            <a:r>
              <a:rPr lang="es-MX" sz="2400" i="1" dirty="0" smtClean="0">
                <a:cs typeface="Times New Roman" pitchFamily="18" charset="0"/>
              </a:rPr>
              <a:t>“(…) </a:t>
            </a:r>
            <a:r>
              <a:rPr lang="es-MX" sz="2400" i="1" dirty="0">
                <a:cs typeface="Times New Roman" pitchFamily="18" charset="0"/>
              </a:rPr>
              <a:t>en asambleas generales se hacían las elecciones y votaciones, y bueno ahí se proponía que proyectos se tenían que realizar con prioridad, qué otros se tenían que bajar, si se aprobaban o no las licitaciones para luego subirlas, entonces de ese modo era como se hacía la participación ciudadana” </a:t>
            </a:r>
            <a:endParaRPr lang="es-MX" sz="2400" i="1" dirty="0" smtClean="0">
              <a:cs typeface="Times New Roman" pitchFamily="18" charset="0"/>
            </a:endParaRPr>
          </a:p>
          <a:p>
            <a:pPr marL="0" indent="0" fontAlgn="auto">
              <a:spcAft>
                <a:spcPts val="0"/>
              </a:spcAft>
              <a:buFont typeface="Arial" pitchFamily="34" charset="0"/>
              <a:buNone/>
              <a:defRPr/>
            </a:pPr>
            <a:r>
              <a:rPr lang="es-MX" sz="2400" i="1" dirty="0">
                <a:cs typeface="Times New Roman" pitchFamily="18" charset="0"/>
              </a:rPr>
              <a:t> </a:t>
            </a:r>
            <a:r>
              <a:rPr lang="es-MX" sz="2400" i="1" dirty="0" smtClean="0">
                <a:cs typeface="Times New Roman" pitchFamily="18" charset="0"/>
              </a:rPr>
              <a:t>    (Placilla).</a:t>
            </a:r>
            <a:endParaRPr lang="es-MX" sz="2400" i="1" dirty="0">
              <a:cs typeface="Times New Roman" pitchFamily="18" charset="0"/>
            </a:endParaRPr>
          </a:p>
        </p:txBody>
      </p:sp>
      <p:pic>
        <p:nvPicPr>
          <p:cNvPr id="18435"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76825" y="1552575"/>
            <a:ext cx="3559175" cy="4775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18436" name="6 Grupo"/>
          <p:cNvGrpSpPr>
            <a:grpSpLocks/>
          </p:cNvGrpSpPr>
          <p:nvPr/>
        </p:nvGrpSpPr>
        <p:grpSpPr bwMode="auto">
          <a:xfrm>
            <a:off x="9525" y="0"/>
            <a:ext cx="9161463" cy="717550"/>
            <a:chOff x="9988" y="-1"/>
            <a:chExt cx="9160474" cy="717210"/>
          </a:xfrm>
        </p:grpSpPr>
        <p:pic>
          <p:nvPicPr>
            <p:cNvPr id="18438" name="7 Imagen"/>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9" name="8 Imagen"/>
            <p:cNvPicPr>
              <a:picLocks noChangeAspect="1"/>
            </p:cNvPicPr>
            <p:nvPr/>
          </p:nvPicPr>
          <p:blipFill>
            <a:blip r:embed="rId5">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8437" name="1 Título"/>
          <p:cNvSpPr>
            <a:spLocks noGrp="1"/>
          </p:cNvSpPr>
          <p:nvPr>
            <p:ph type="title"/>
          </p:nvPr>
        </p:nvSpPr>
        <p:spPr>
          <a:xfrm>
            <a:off x="468313" y="601663"/>
            <a:ext cx="8229600" cy="719137"/>
          </a:xfrm>
        </p:spPr>
        <p:txBody>
          <a:bodyPr/>
          <a:lstStyle/>
          <a:p>
            <a:r>
              <a:rPr lang="es-MX" sz="2400" b="1" smtClean="0"/>
              <a:t>Análisis cualitativo: durante el proceso</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7 Grupo"/>
          <p:cNvGrpSpPr>
            <a:grpSpLocks/>
          </p:cNvGrpSpPr>
          <p:nvPr/>
        </p:nvGrpSpPr>
        <p:grpSpPr bwMode="auto">
          <a:xfrm>
            <a:off x="531813" y="908050"/>
            <a:ext cx="8175625" cy="5937250"/>
            <a:chOff x="1221028" y="1457649"/>
            <a:chExt cx="5819775" cy="4557932"/>
          </a:xfrm>
        </p:grpSpPr>
        <p:pic>
          <p:nvPicPr>
            <p:cNvPr id="19462" name="Imagen 43" descr="Descripción: C:\Users\Constantino\Desktop\Esquema categoría niveles de participación.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21028" y="1457649"/>
              <a:ext cx="5819775" cy="422910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9463" name="Rectangle 3"/>
            <p:cNvSpPr>
              <a:spLocks noChangeArrowheads="1"/>
            </p:cNvSpPr>
            <p:nvPr/>
          </p:nvSpPr>
          <p:spPr bwMode="auto">
            <a:xfrm>
              <a:off x="1221028" y="5755651"/>
              <a:ext cx="1769495" cy="2599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just"/>
              <a:r>
                <a:rPr lang="es-MX" sz="1600" b="1">
                  <a:ea typeface="Calibri" pitchFamily="34" charset="0"/>
                  <a:cs typeface="Times New Roman" pitchFamily="18" charset="0"/>
                </a:rPr>
                <a:t>Fuente: </a:t>
              </a:r>
              <a:r>
                <a:rPr lang="es-MX" sz="1600">
                  <a:ea typeface="Calibri" pitchFamily="34" charset="0"/>
                  <a:cs typeface="Times New Roman" pitchFamily="18" charset="0"/>
                </a:rPr>
                <a:t>Elaboración propia</a:t>
              </a:r>
              <a:r>
                <a:rPr lang="es-MX" sz="1600">
                  <a:latin typeface="Times New Roman" pitchFamily="18" charset="0"/>
                  <a:ea typeface="Calibri" pitchFamily="34" charset="0"/>
                  <a:cs typeface="Times New Roman" pitchFamily="18" charset="0"/>
                </a:rPr>
                <a:t>.</a:t>
              </a:r>
            </a:p>
          </p:txBody>
        </p:sp>
      </p:grpSp>
      <p:grpSp>
        <p:nvGrpSpPr>
          <p:cNvPr id="19459" name="8 Grupo"/>
          <p:cNvGrpSpPr>
            <a:grpSpLocks/>
          </p:cNvGrpSpPr>
          <p:nvPr/>
        </p:nvGrpSpPr>
        <p:grpSpPr bwMode="auto">
          <a:xfrm>
            <a:off x="9525" y="0"/>
            <a:ext cx="9161463" cy="717550"/>
            <a:chOff x="9988" y="-1"/>
            <a:chExt cx="9160474" cy="717210"/>
          </a:xfrm>
        </p:grpSpPr>
        <p:pic>
          <p:nvPicPr>
            <p:cNvPr id="19460" name="9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1" name="10 Imagen"/>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2 Marcador de contenido"/>
          <p:cNvSpPr>
            <a:spLocks noGrp="1"/>
          </p:cNvSpPr>
          <p:nvPr>
            <p:ph idx="1"/>
          </p:nvPr>
        </p:nvSpPr>
        <p:spPr>
          <a:xfrm>
            <a:off x="427038" y="1700213"/>
            <a:ext cx="8280400" cy="1512887"/>
          </a:xfrm>
        </p:spPr>
        <p:txBody>
          <a:bodyPr/>
          <a:lstStyle/>
          <a:p>
            <a:r>
              <a:rPr lang="es-MX" sz="2400" i="1" smtClean="0">
                <a:cs typeface="Times New Roman" pitchFamily="18" charset="0"/>
              </a:rPr>
              <a:t>“(…) ahora se unieron todos, o sea todo se conoce y todos sabemos quién es el presidente de cada Junta de Vecinos (…) Se conoció la gente, para bien o para mal, se conocieron” (Rodelillo).</a:t>
            </a:r>
          </a:p>
        </p:txBody>
      </p:sp>
      <p:pic>
        <p:nvPicPr>
          <p:cNvPr id="20483"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73300" y="3573463"/>
            <a:ext cx="4464050" cy="29591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20484" name="6 Grupo"/>
          <p:cNvGrpSpPr>
            <a:grpSpLocks/>
          </p:cNvGrpSpPr>
          <p:nvPr/>
        </p:nvGrpSpPr>
        <p:grpSpPr bwMode="auto">
          <a:xfrm>
            <a:off x="9525" y="0"/>
            <a:ext cx="9161463" cy="717550"/>
            <a:chOff x="9988" y="-1"/>
            <a:chExt cx="9160474" cy="717210"/>
          </a:xfrm>
        </p:grpSpPr>
        <p:pic>
          <p:nvPicPr>
            <p:cNvPr id="20486" name="7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487" name="8 Imagen"/>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0485" name="1 Título"/>
          <p:cNvSpPr>
            <a:spLocks noGrp="1"/>
          </p:cNvSpPr>
          <p:nvPr>
            <p:ph type="title"/>
          </p:nvPr>
        </p:nvSpPr>
        <p:spPr>
          <a:xfrm>
            <a:off x="468313" y="601663"/>
            <a:ext cx="8229600" cy="719137"/>
          </a:xfrm>
        </p:spPr>
        <p:txBody>
          <a:bodyPr/>
          <a:lstStyle/>
          <a:p>
            <a:r>
              <a:rPr lang="es-MX" sz="2400" b="1" smtClean="0"/>
              <a:t>Análisis cualitativo: después de la participación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6 Grupo"/>
          <p:cNvGrpSpPr>
            <a:grpSpLocks/>
          </p:cNvGrpSpPr>
          <p:nvPr/>
        </p:nvGrpSpPr>
        <p:grpSpPr bwMode="auto">
          <a:xfrm>
            <a:off x="9525" y="0"/>
            <a:ext cx="9161463" cy="717550"/>
            <a:chOff x="9988" y="-1"/>
            <a:chExt cx="9160474" cy="717210"/>
          </a:xfrm>
        </p:grpSpPr>
        <p:pic>
          <p:nvPicPr>
            <p:cNvPr id="21508"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09"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aphicFrame>
        <p:nvGraphicFramePr>
          <p:cNvPr id="11" name="10 Diagrama"/>
          <p:cNvGraphicFramePr/>
          <p:nvPr/>
        </p:nvGraphicFramePr>
        <p:xfrm>
          <a:off x="282499" y="1124744"/>
          <a:ext cx="8424936" cy="53443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6 Grupo"/>
          <p:cNvGrpSpPr>
            <a:grpSpLocks/>
          </p:cNvGrpSpPr>
          <p:nvPr/>
        </p:nvGrpSpPr>
        <p:grpSpPr bwMode="auto">
          <a:xfrm>
            <a:off x="9525" y="0"/>
            <a:ext cx="9161463" cy="717550"/>
            <a:chOff x="9988" y="-1"/>
            <a:chExt cx="9160474" cy="717210"/>
          </a:xfrm>
        </p:grpSpPr>
        <p:pic>
          <p:nvPicPr>
            <p:cNvPr id="22532"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533"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aphicFrame>
        <p:nvGraphicFramePr>
          <p:cNvPr id="11" name="10 Diagrama"/>
          <p:cNvGraphicFramePr/>
          <p:nvPr/>
        </p:nvGraphicFramePr>
        <p:xfrm>
          <a:off x="282499" y="1124744"/>
          <a:ext cx="8424936" cy="53443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2 Marcador de contenido"/>
          <p:cNvSpPr>
            <a:spLocks noGrp="1"/>
          </p:cNvSpPr>
          <p:nvPr>
            <p:ph idx="1"/>
          </p:nvPr>
        </p:nvSpPr>
        <p:spPr>
          <a:xfrm>
            <a:off x="427038" y="1714500"/>
            <a:ext cx="8280400" cy="4883150"/>
          </a:xfrm>
        </p:spPr>
        <p:txBody>
          <a:bodyPr/>
          <a:lstStyle/>
          <a:p>
            <a:r>
              <a:rPr lang="es-MX" sz="2400" smtClean="0">
                <a:cs typeface="Times New Roman" pitchFamily="18" charset="0"/>
              </a:rPr>
              <a:t>La creación de infraestructuras, dentro del PGO, es uno de los resultados mejor evaluados por los participantes.</a:t>
            </a:r>
          </a:p>
          <a:p>
            <a:endParaRPr lang="es-MX" sz="2400" smtClean="0">
              <a:cs typeface="Times New Roman" pitchFamily="18" charset="0"/>
            </a:endParaRPr>
          </a:p>
          <a:p>
            <a:r>
              <a:rPr lang="es-MX" sz="2400" smtClean="0">
                <a:cs typeface="Times New Roman" pitchFamily="18" charset="0"/>
              </a:rPr>
              <a:t>El PGO contribuyó a resolver problemáticas de infraestructuras históricas en los tres barrios estudiados.</a:t>
            </a:r>
          </a:p>
          <a:p>
            <a:endParaRPr lang="es-MX" sz="2400" smtClean="0">
              <a:cs typeface="Times New Roman" pitchFamily="18" charset="0"/>
            </a:endParaRPr>
          </a:p>
          <a:p>
            <a:r>
              <a:rPr lang="es-MX" sz="2400" smtClean="0">
                <a:cs typeface="Times New Roman" pitchFamily="18" charset="0"/>
              </a:rPr>
              <a:t>Placilla al tener una organización social previa a la llegada del QMB fortalece su PGS, al contrario de Porvenir. En el caso de Rodelillo se percibe una diferencia entre un antes y un después del programa, lo que muestra que el PGS tiene resultados positivos.</a:t>
            </a:r>
          </a:p>
          <a:p>
            <a:endParaRPr lang="es-MX" sz="2400" smtClean="0">
              <a:cs typeface="Times New Roman" pitchFamily="18" charset="0"/>
            </a:endParaRPr>
          </a:p>
          <a:p>
            <a:endParaRPr lang="es-MX" sz="2400" smtClean="0">
              <a:cs typeface="Times New Roman" pitchFamily="18" charset="0"/>
            </a:endParaRPr>
          </a:p>
          <a:p>
            <a:endParaRPr lang="es-MX" sz="2400" smtClean="0">
              <a:cs typeface="Times New Roman" pitchFamily="18" charset="0"/>
            </a:endParaRPr>
          </a:p>
        </p:txBody>
      </p:sp>
      <p:grpSp>
        <p:nvGrpSpPr>
          <p:cNvPr id="23555" name="6 Grupo"/>
          <p:cNvGrpSpPr>
            <a:grpSpLocks/>
          </p:cNvGrpSpPr>
          <p:nvPr/>
        </p:nvGrpSpPr>
        <p:grpSpPr bwMode="auto">
          <a:xfrm>
            <a:off x="9525" y="0"/>
            <a:ext cx="9161463" cy="717550"/>
            <a:chOff x="9988" y="-1"/>
            <a:chExt cx="9160474" cy="717210"/>
          </a:xfrm>
        </p:grpSpPr>
        <p:pic>
          <p:nvPicPr>
            <p:cNvPr id="23557"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8"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3556" name="1 Título"/>
          <p:cNvSpPr>
            <a:spLocks noGrp="1"/>
          </p:cNvSpPr>
          <p:nvPr>
            <p:ph type="title"/>
          </p:nvPr>
        </p:nvSpPr>
        <p:spPr>
          <a:xfrm>
            <a:off x="468313" y="601663"/>
            <a:ext cx="8229600" cy="719137"/>
          </a:xfrm>
        </p:spPr>
        <p:txBody>
          <a:bodyPr/>
          <a:lstStyle/>
          <a:p>
            <a:r>
              <a:rPr lang="es-MX" sz="2600" b="1" smtClean="0"/>
              <a:t>Conclusiones: PGO y PGS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6 Grupo"/>
          <p:cNvGrpSpPr>
            <a:grpSpLocks/>
          </p:cNvGrpSpPr>
          <p:nvPr/>
        </p:nvGrpSpPr>
        <p:grpSpPr bwMode="auto">
          <a:xfrm>
            <a:off x="9525" y="0"/>
            <a:ext cx="9161463" cy="717550"/>
            <a:chOff x="9988" y="-1"/>
            <a:chExt cx="9160474" cy="717210"/>
          </a:xfrm>
        </p:grpSpPr>
        <p:pic>
          <p:nvPicPr>
            <p:cNvPr id="24580"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1"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aphicFrame>
        <p:nvGraphicFramePr>
          <p:cNvPr id="11" name="10 Diagrama"/>
          <p:cNvGraphicFramePr/>
          <p:nvPr/>
        </p:nvGraphicFramePr>
        <p:xfrm>
          <a:off x="282499" y="1124744"/>
          <a:ext cx="8424936" cy="53443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6 Grupo"/>
          <p:cNvGrpSpPr>
            <a:grpSpLocks/>
          </p:cNvGrpSpPr>
          <p:nvPr/>
        </p:nvGrpSpPr>
        <p:grpSpPr bwMode="auto">
          <a:xfrm>
            <a:off x="9525" y="0"/>
            <a:ext cx="9161463" cy="717550"/>
            <a:chOff x="9988" y="-1"/>
            <a:chExt cx="9160474" cy="717210"/>
          </a:xfrm>
        </p:grpSpPr>
        <p:pic>
          <p:nvPicPr>
            <p:cNvPr id="25605"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6"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5603" name="1 Título"/>
          <p:cNvSpPr>
            <a:spLocks noGrp="1"/>
          </p:cNvSpPr>
          <p:nvPr>
            <p:ph type="title"/>
          </p:nvPr>
        </p:nvSpPr>
        <p:spPr>
          <a:xfrm>
            <a:off x="468313" y="601663"/>
            <a:ext cx="8229600" cy="719137"/>
          </a:xfrm>
        </p:spPr>
        <p:txBody>
          <a:bodyPr/>
          <a:lstStyle/>
          <a:p>
            <a:r>
              <a:rPr lang="es-MX" sz="2400" b="1" smtClean="0"/>
              <a:t>Conclusiones: Conocer a los vecinos</a:t>
            </a:r>
          </a:p>
        </p:txBody>
      </p:sp>
      <p:sp>
        <p:nvSpPr>
          <p:cNvPr id="25604" name="2 Marcador de contenido"/>
          <p:cNvSpPr txBox="1">
            <a:spLocks/>
          </p:cNvSpPr>
          <p:nvPr/>
        </p:nvSpPr>
        <p:spPr bwMode="auto">
          <a:xfrm>
            <a:off x="395288" y="1628775"/>
            <a:ext cx="8280400" cy="482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20000"/>
              </a:spcBef>
              <a:spcAft>
                <a:spcPts val="600"/>
              </a:spcAft>
              <a:buFont typeface="Arial" charset="0"/>
              <a:buChar char="•"/>
            </a:pPr>
            <a:r>
              <a:rPr lang="es-MX" sz="2000">
                <a:cs typeface="Times New Roman" pitchFamily="18" charset="0"/>
              </a:rPr>
              <a:t>Remedio para la “Agorafobia urbana” (Borja, J. 1998).</a:t>
            </a:r>
          </a:p>
          <a:p>
            <a:pPr>
              <a:spcBef>
                <a:spcPct val="20000"/>
              </a:spcBef>
              <a:spcAft>
                <a:spcPts val="600"/>
              </a:spcAft>
              <a:buFont typeface="Arial" charset="0"/>
              <a:buChar char="•"/>
            </a:pPr>
            <a:endParaRPr lang="es-MX" sz="2000">
              <a:cs typeface="Times New Roman" pitchFamily="18" charset="0"/>
            </a:endParaRPr>
          </a:p>
          <a:p>
            <a:pPr>
              <a:spcBef>
                <a:spcPct val="20000"/>
              </a:spcBef>
              <a:spcAft>
                <a:spcPts val="600"/>
              </a:spcAft>
              <a:buFont typeface="Arial" charset="0"/>
              <a:buChar char="•"/>
            </a:pPr>
            <a:r>
              <a:rPr lang="es-MX" sz="2000">
                <a:cs typeface="Times New Roman" pitchFamily="18" charset="0"/>
              </a:rPr>
              <a:t>La participación implementada por el QMB ha permitido que los vecinos puedan “conocerse”. </a:t>
            </a:r>
          </a:p>
          <a:p>
            <a:pPr>
              <a:spcBef>
                <a:spcPct val="20000"/>
              </a:spcBef>
              <a:spcAft>
                <a:spcPts val="600"/>
              </a:spcAft>
              <a:buFont typeface="Arial" charset="0"/>
              <a:buChar char="•"/>
            </a:pPr>
            <a:endParaRPr lang="es-MX" sz="2000">
              <a:cs typeface="Times New Roman" pitchFamily="18" charset="0"/>
            </a:endParaRPr>
          </a:p>
          <a:p>
            <a:pPr>
              <a:spcBef>
                <a:spcPct val="20000"/>
              </a:spcBef>
              <a:spcAft>
                <a:spcPts val="600"/>
              </a:spcAft>
              <a:buFont typeface="Arial" charset="0"/>
              <a:buChar char="•"/>
            </a:pPr>
            <a:r>
              <a:rPr lang="es-MX" sz="2000">
                <a:cs typeface="Times New Roman" pitchFamily="18" charset="0"/>
              </a:rPr>
              <a:t>Esto significa abandonar la participación pasiva de décadas pasadas, la que estuvo influenciada por la dictadura militar y la relación clientelista entre el Estado y los ciudadanos.</a:t>
            </a:r>
          </a:p>
          <a:p>
            <a:pPr>
              <a:spcBef>
                <a:spcPct val="20000"/>
              </a:spcBef>
              <a:spcAft>
                <a:spcPts val="600"/>
              </a:spcAft>
              <a:buFont typeface="Arial" charset="0"/>
              <a:buChar char="•"/>
            </a:pPr>
            <a:endParaRPr lang="es-MX" sz="2000">
              <a:cs typeface="Times New Roman" pitchFamily="18" charset="0"/>
            </a:endParaRPr>
          </a:p>
          <a:p>
            <a:pPr>
              <a:spcBef>
                <a:spcPct val="20000"/>
              </a:spcBef>
              <a:spcAft>
                <a:spcPts val="600"/>
              </a:spcAft>
              <a:buFont typeface="Arial" charset="0"/>
              <a:buChar char="•"/>
            </a:pPr>
            <a:r>
              <a:rPr lang="es-MX" sz="2000">
                <a:cs typeface="Times New Roman" pitchFamily="18" charset="0"/>
              </a:rPr>
              <a:t>Entonces, la participación ciudadana surge como un </a:t>
            </a:r>
            <a:r>
              <a:rPr lang="es-MX" sz="2000" b="1">
                <a:cs typeface="Times New Roman" pitchFamily="18" charset="0"/>
              </a:rPr>
              <a:t>complemento a los mecanismos tradicionales de elaboración de las políticas públicas</a:t>
            </a:r>
            <a:r>
              <a:rPr lang="es-MX" sz="2000">
                <a:cs typeface="Times New Roman" pitchFamily="18" charset="0"/>
              </a:rPr>
              <a:t>.</a:t>
            </a:r>
          </a:p>
          <a:p>
            <a:pPr>
              <a:spcBef>
                <a:spcPct val="20000"/>
              </a:spcBef>
              <a:spcAft>
                <a:spcPts val="600"/>
              </a:spcAft>
              <a:buFont typeface="Arial" charset="0"/>
              <a:buChar char="•"/>
            </a:pPr>
            <a:endParaRPr lang="es-MX" sz="2400">
              <a:latin typeface="Times New Roman" pitchFamily="18" charset="0"/>
              <a:cs typeface="Times New Roman" pitchFamily="18" charset="0"/>
            </a:endParaRPr>
          </a:p>
          <a:p>
            <a:pPr>
              <a:spcBef>
                <a:spcPct val="20000"/>
              </a:spcBef>
              <a:spcAft>
                <a:spcPts val="600"/>
              </a:spcAft>
              <a:buFont typeface="Arial" charset="0"/>
              <a:buChar char="•"/>
            </a:pPr>
            <a:endParaRPr lang="es-MX" sz="2400">
              <a:latin typeface="Times New Roman" pitchFamily="18" charset="0"/>
              <a:cs typeface="Times New Roman" pitchFamily="18" charset="0"/>
            </a:endParaRPr>
          </a:p>
          <a:p>
            <a:pPr>
              <a:spcBef>
                <a:spcPct val="20000"/>
              </a:spcBef>
              <a:spcAft>
                <a:spcPts val="600"/>
              </a:spcAft>
              <a:buFont typeface="Arial" charset="0"/>
              <a:buChar char="•"/>
            </a:pPr>
            <a:endParaRPr lang="es-MX" sz="24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6 Grupo"/>
          <p:cNvGrpSpPr>
            <a:grpSpLocks/>
          </p:cNvGrpSpPr>
          <p:nvPr/>
        </p:nvGrpSpPr>
        <p:grpSpPr bwMode="auto">
          <a:xfrm>
            <a:off x="9525" y="0"/>
            <a:ext cx="9161463" cy="717550"/>
            <a:chOff x="9988" y="-1"/>
            <a:chExt cx="9160474" cy="717210"/>
          </a:xfrm>
        </p:grpSpPr>
        <p:pic>
          <p:nvPicPr>
            <p:cNvPr id="26628"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9"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aphicFrame>
        <p:nvGraphicFramePr>
          <p:cNvPr id="11" name="10 Diagrama"/>
          <p:cNvGraphicFramePr/>
          <p:nvPr/>
        </p:nvGraphicFramePr>
        <p:xfrm>
          <a:off x="282499" y="1124744"/>
          <a:ext cx="8424936" cy="53443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6 Grupo"/>
          <p:cNvGrpSpPr>
            <a:grpSpLocks/>
          </p:cNvGrpSpPr>
          <p:nvPr/>
        </p:nvGrpSpPr>
        <p:grpSpPr bwMode="auto">
          <a:xfrm>
            <a:off x="9525" y="0"/>
            <a:ext cx="9161463" cy="717550"/>
            <a:chOff x="9988" y="-1"/>
            <a:chExt cx="9160474" cy="717210"/>
          </a:xfrm>
        </p:grpSpPr>
        <p:pic>
          <p:nvPicPr>
            <p:cNvPr id="27653"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4"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651" name="1 Título"/>
          <p:cNvSpPr>
            <a:spLocks noGrp="1"/>
          </p:cNvSpPr>
          <p:nvPr>
            <p:ph type="title"/>
          </p:nvPr>
        </p:nvSpPr>
        <p:spPr>
          <a:xfrm>
            <a:off x="460375" y="717550"/>
            <a:ext cx="8229600" cy="719138"/>
          </a:xfrm>
        </p:spPr>
        <p:txBody>
          <a:bodyPr/>
          <a:lstStyle/>
          <a:p>
            <a:r>
              <a:rPr lang="es-MX" sz="2400" b="1" smtClean="0"/>
              <a:t>Conclusiones: Diferencia entre los barrios</a:t>
            </a:r>
          </a:p>
        </p:txBody>
      </p:sp>
      <p:sp>
        <p:nvSpPr>
          <p:cNvPr id="27652" name="2 Marcador de contenido"/>
          <p:cNvSpPr txBox="1">
            <a:spLocks/>
          </p:cNvSpPr>
          <p:nvPr/>
        </p:nvSpPr>
        <p:spPr bwMode="auto">
          <a:xfrm>
            <a:off x="395288" y="1916113"/>
            <a:ext cx="8280400" cy="453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20000"/>
              </a:spcBef>
              <a:spcAft>
                <a:spcPts val="600"/>
              </a:spcAft>
              <a:buFont typeface="Arial" charset="0"/>
              <a:buChar char="•"/>
            </a:pPr>
            <a:r>
              <a:rPr lang="es-MX" sz="2000">
                <a:cs typeface="Times New Roman" pitchFamily="18" charset="0"/>
              </a:rPr>
              <a:t>Porvenir Bajo es el Barrio que tiene mayor similitud con los efectos no deseados de las políticas de vivienda de las décadas pasadas. Además es el Barrio con mayor vulnerabilidad social y donde el programa tiene menos resultados positivos.</a:t>
            </a:r>
          </a:p>
          <a:p>
            <a:pPr>
              <a:spcBef>
                <a:spcPct val="20000"/>
              </a:spcBef>
              <a:spcAft>
                <a:spcPts val="600"/>
              </a:spcAft>
              <a:buFont typeface="Arial" charset="0"/>
              <a:buChar char="•"/>
            </a:pPr>
            <a:endParaRPr lang="es-MX" sz="2000">
              <a:cs typeface="Times New Roman" pitchFamily="18" charset="0"/>
            </a:endParaRPr>
          </a:p>
          <a:p>
            <a:pPr>
              <a:spcBef>
                <a:spcPct val="20000"/>
              </a:spcBef>
              <a:spcAft>
                <a:spcPts val="600"/>
              </a:spcAft>
              <a:buFont typeface="Arial" charset="0"/>
              <a:buChar char="•"/>
            </a:pPr>
            <a:r>
              <a:rPr lang="es-MX" sz="2000">
                <a:cs typeface="Times New Roman" pitchFamily="18" charset="0"/>
              </a:rPr>
              <a:t>En Rodelillo existe un antes y después del programa, con un aumento en la participación de los vecinos y vecinas. Su dimensión geográfica no es un obstáculo.</a:t>
            </a:r>
          </a:p>
          <a:p>
            <a:pPr>
              <a:spcBef>
                <a:spcPct val="20000"/>
              </a:spcBef>
              <a:spcAft>
                <a:spcPts val="600"/>
              </a:spcAft>
              <a:buFont typeface="Arial" charset="0"/>
              <a:buChar char="•"/>
            </a:pPr>
            <a:endParaRPr lang="es-MX" sz="2000">
              <a:cs typeface="Times New Roman" pitchFamily="18" charset="0"/>
            </a:endParaRPr>
          </a:p>
          <a:p>
            <a:pPr>
              <a:spcBef>
                <a:spcPct val="20000"/>
              </a:spcBef>
              <a:spcAft>
                <a:spcPts val="600"/>
              </a:spcAft>
              <a:buFont typeface="Arial" charset="0"/>
              <a:buChar char="•"/>
            </a:pPr>
            <a:r>
              <a:rPr lang="es-MX" sz="2000">
                <a:cs typeface="Times New Roman" pitchFamily="18" charset="0"/>
              </a:rPr>
              <a:t>Placilla es el Barrio en donde existe mayor participación. Esto se debe a un proceso histórico de reivindicaciones sociales. El QMB fortaleció dicho proceso.</a:t>
            </a:r>
          </a:p>
          <a:p>
            <a:pPr>
              <a:spcBef>
                <a:spcPct val="20000"/>
              </a:spcBef>
              <a:spcAft>
                <a:spcPts val="600"/>
              </a:spcAft>
              <a:buFont typeface="Arial" charset="0"/>
              <a:buChar char="•"/>
            </a:pPr>
            <a:endParaRPr lang="es-MX" sz="24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6 Grupo"/>
          <p:cNvGrpSpPr>
            <a:grpSpLocks/>
          </p:cNvGrpSpPr>
          <p:nvPr/>
        </p:nvGrpSpPr>
        <p:grpSpPr bwMode="auto">
          <a:xfrm>
            <a:off x="9525" y="0"/>
            <a:ext cx="9161463" cy="717550"/>
            <a:chOff x="9988" y="-1"/>
            <a:chExt cx="9160474" cy="717210"/>
          </a:xfrm>
        </p:grpSpPr>
        <p:pic>
          <p:nvPicPr>
            <p:cNvPr id="28676"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77"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aphicFrame>
        <p:nvGraphicFramePr>
          <p:cNvPr id="11" name="10 Diagrama"/>
          <p:cNvGraphicFramePr/>
          <p:nvPr/>
        </p:nvGraphicFramePr>
        <p:xfrm>
          <a:off x="282499" y="1052736"/>
          <a:ext cx="8424936" cy="53443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6 Grupo"/>
          <p:cNvGrpSpPr>
            <a:grpSpLocks/>
          </p:cNvGrpSpPr>
          <p:nvPr/>
        </p:nvGrpSpPr>
        <p:grpSpPr bwMode="auto">
          <a:xfrm>
            <a:off x="9525" y="0"/>
            <a:ext cx="9161463" cy="717550"/>
            <a:chOff x="9988" y="-1"/>
            <a:chExt cx="9160474" cy="717210"/>
          </a:xfrm>
        </p:grpSpPr>
        <p:pic>
          <p:nvPicPr>
            <p:cNvPr id="29701"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2"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9699" name="1 Título"/>
          <p:cNvSpPr>
            <a:spLocks noGrp="1"/>
          </p:cNvSpPr>
          <p:nvPr>
            <p:ph type="title"/>
          </p:nvPr>
        </p:nvSpPr>
        <p:spPr>
          <a:xfrm>
            <a:off x="460375" y="717550"/>
            <a:ext cx="8229600" cy="719138"/>
          </a:xfrm>
        </p:spPr>
        <p:txBody>
          <a:bodyPr/>
          <a:lstStyle/>
          <a:p>
            <a:r>
              <a:rPr lang="es-MX" sz="2400" b="1" smtClean="0"/>
              <a:t>Conclusiones: Obstáculos</a:t>
            </a:r>
          </a:p>
        </p:txBody>
      </p:sp>
      <p:sp>
        <p:nvSpPr>
          <p:cNvPr id="29700" name="2 Marcador de contenido"/>
          <p:cNvSpPr txBox="1">
            <a:spLocks/>
          </p:cNvSpPr>
          <p:nvPr/>
        </p:nvSpPr>
        <p:spPr bwMode="auto">
          <a:xfrm>
            <a:off x="395288" y="1700213"/>
            <a:ext cx="8280400" cy="453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20000"/>
              </a:spcBef>
              <a:spcAft>
                <a:spcPts val="600"/>
              </a:spcAft>
              <a:buFont typeface="Arial" charset="0"/>
              <a:buChar char="•"/>
            </a:pPr>
            <a:r>
              <a:rPr lang="es-MX" sz="2000">
                <a:cs typeface="Times New Roman" pitchFamily="18" charset="0"/>
              </a:rPr>
              <a:t>La conflictividad interna antes de la llegada del QMB y la deslegitimación de los líderes vecinales pueden ser causas del éxito o del fracaso del programa. </a:t>
            </a:r>
          </a:p>
          <a:p>
            <a:pPr>
              <a:spcBef>
                <a:spcPct val="20000"/>
              </a:spcBef>
              <a:spcAft>
                <a:spcPts val="600"/>
              </a:spcAft>
              <a:buFont typeface="Arial" charset="0"/>
              <a:buChar char="•"/>
            </a:pPr>
            <a:endParaRPr lang="es-MX" sz="2000">
              <a:cs typeface="Times New Roman" pitchFamily="18" charset="0"/>
            </a:endParaRPr>
          </a:p>
          <a:p>
            <a:pPr>
              <a:spcBef>
                <a:spcPct val="20000"/>
              </a:spcBef>
              <a:spcAft>
                <a:spcPts val="600"/>
              </a:spcAft>
              <a:buFont typeface="Arial" charset="0"/>
              <a:buChar char="•"/>
            </a:pPr>
            <a:r>
              <a:rPr lang="es-MX" sz="2000">
                <a:cs typeface="Times New Roman" pitchFamily="18" charset="0"/>
              </a:rPr>
              <a:t>Liderazgos excluyentes influyen en la falta de participación de los jóvenes.</a:t>
            </a:r>
          </a:p>
          <a:p>
            <a:pPr>
              <a:spcBef>
                <a:spcPct val="20000"/>
              </a:spcBef>
              <a:spcAft>
                <a:spcPts val="600"/>
              </a:spcAft>
              <a:buFont typeface="Arial" charset="0"/>
              <a:buChar char="•"/>
            </a:pPr>
            <a:endParaRPr lang="es-MX" sz="2000">
              <a:cs typeface="Times New Roman" pitchFamily="18" charset="0"/>
            </a:endParaRPr>
          </a:p>
          <a:p>
            <a:pPr>
              <a:spcBef>
                <a:spcPct val="20000"/>
              </a:spcBef>
              <a:spcAft>
                <a:spcPts val="600"/>
              </a:spcAft>
              <a:buFont typeface="Arial" charset="0"/>
              <a:buChar char="•"/>
            </a:pPr>
            <a:r>
              <a:rPr lang="es-MX" sz="2000">
                <a:cs typeface="Times New Roman" pitchFamily="18" charset="0"/>
              </a:rPr>
              <a:t>Conflictos de intereses entre los líderes de las organizaciones vecinales aumentan la conflictividad dentro del CVD.</a:t>
            </a:r>
          </a:p>
          <a:p>
            <a:pPr>
              <a:spcBef>
                <a:spcPct val="20000"/>
              </a:spcBef>
              <a:spcAft>
                <a:spcPts val="600"/>
              </a:spcAft>
              <a:buFont typeface="Arial" charset="0"/>
              <a:buChar char="•"/>
            </a:pPr>
            <a:endParaRPr lang="es-MX" sz="2000">
              <a:cs typeface="Times New Roman" pitchFamily="18" charset="0"/>
            </a:endParaRPr>
          </a:p>
          <a:p>
            <a:pPr>
              <a:spcBef>
                <a:spcPct val="20000"/>
              </a:spcBef>
              <a:spcAft>
                <a:spcPts val="600"/>
              </a:spcAft>
              <a:buFont typeface="Arial" charset="0"/>
              <a:buChar char="•"/>
            </a:pPr>
            <a:r>
              <a:rPr lang="es-MX" sz="2000">
                <a:cs typeface="Times New Roman" pitchFamily="18" charset="0"/>
              </a:rPr>
              <a:t>Lo anterior es un argumento de los funcionarios públicos para no entregar mayores niveles de participación ciudadana.</a:t>
            </a:r>
          </a:p>
          <a:p>
            <a:pPr>
              <a:spcBef>
                <a:spcPct val="20000"/>
              </a:spcBef>
              <a:spcAft>
                <a:spcPts val="600"/>
              </a:spcAft>
              <a:buFont typeface="Arial" charset="0"/>
              <a:buChar char="•"/>
            </a:pPr>
            <a:endParaRPr lang="es-MX" sz="24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2" name="6 Grupo"/>
          <p:cNvGrpSpPr>
            <a:grpSpLocks/>
          </p:cNvGrpSpPr>
          <p:nvPr/>
        </p:nvGrpSpPr>
        <p:grpSpPr bwMode="auto">
          <a:xfrm>
            <a:off x="9525" y="0"/>
            <a:ext cx="9161463" cy="717550"/>
            <a:chOff x="9988" y="-1"/>
            <a:chExt cx="9160474" cy="717210"/>
          </a:xfrm>
        </p:grpSpPr>
        <p:pic>
          <p:nvPicPr>
            <p:cNvPr id="30724"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5"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aphicFrame>
        <p:nvGraphicFramePr>
          <p:cNvPr id="11" name="10 Diagrama"/>
          <p:cNvGraphicFramePr/>
          <p:nvPr/>
        </p:nvGraphicFramePr>
        <p:xfrm>
          <a:off x="282499" y="1124744"/>
          <a:ext cx="8424936" cy="53443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6 Grupo"/>
          <p:cNvGrpSpPr>
            <a:grpSpLocks/>
          </p:cNvGrpSpPr>
          <p:nvPr/>
        </p:nvGrpSpPr>
        <p:grpSpPr bwMode="auto">
          <a:xfrm>
            <a:off x="9525" y="0"/>
            <a:ext cx="9161463" cy="717550"/>
            <a:chOff x="9988" y="-1"/>
            <a:chExt cx="9160474" cy="717210"/>
          </a:xfrm>
        </p:grpSpPr>
        <p:pic>
          <p:nvPicPr>
            <p:cNvPr id="31749" name="7 Imagen"/>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988" y="0"/>
              <a:ext cx="1872208"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50" name="8 Imagen"/>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8244408" y="-1"/>
              <a:ext cx="926054" cy="7172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1747" name="1 Título"/>
          <p:cNvSpPr>
            <a:spLocks noGrp="1"/>
          </p:cNvSpPr>
          <p:nvPr>
            <p:ph type="title"/>
          </p:nvPr>
        </p:nvSpPr>
        <p:spPr>
          <a:xfrm>
            <a:off x="460375" y="717550"/>
            <a:ext cx="8229600" cy="719138"/>
          </a:xfrm>
        </p:spPr>
        <p:txBody>
          <a:bodyPr/>
          <a:lstStyle/>
          <a:p>
            <a:r>
              <a:rPr lang="es-MX" sz="2600" b="1" smtClean="0"/>
              <a:t>Conclusiones: Niveles de participación</a:t>
            </a:r>
          </a:p>
        </p:txBody>
      </p:sp>
      <p:sp>
        <p:nvSpPr>
          <p:cNvPr id="31748" name="2 Marcador de contenido"/>
          <p:cNvSpPr txBox="1">
            <a:spLocks/>
          </p:cNvSpPr>
          <p:nvPr/>
        </p:nvSpPr>
        <p:spPr bwMode="auto">
          <a:xfrm>
            <a:off x="395288" y="1916113"/>
            <a:ext cx="8280400" cy="4537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ct val="20000"/>
              </a:spcBef>
              <a:spcAft>
                <a:spcPts val="600"/>
              </a:spcAft>
              <a:buFont typeface="Arial" charset="0"/>
              <a:buChar char="•"/>
            </a:pPr>
            <a:r>
              <a:rPr lang="es-MX" sz="2400">
                <a:cs typeface="Times New Roman" pitchFamily="18" charset="0"/>
              </a:rPr>
              <a:t>La participación facilitada por el QMB corresponde a los niveles de consulta y entrega de información de la escalera de Arnstein (niveles de participación simbólica).</a:t>
            </a:r>
          </a:p>
          <a:p>
            <a:pPr>
              <a:spcBef>
                <a:spcPct val="20000"/>
              </a:spcBef>
              <a:spcAft>
                <a:spcPts val="600"/>
              </a:spcAft>
              <a:buFont typeface="Arial" charset="0"/>
              <a:buChar char="•"/>
            </a:pPr>
            <a:endParaRPr lang="es-MX" sz="2400">
              <a:cs typeface="Times New Roman" pitchFamily="18" charset="0"/>
            </a:endParaRPr>
          </a:p>
          <a:p>
            <a:pPr>
              <a:spcBef>
                <a:spcPct val="20000"/>
              </a:spcBef>
              <a:spcAft>
                <a:spcPts val="600"/>
              </a:spcAft>
              <a:buFont typeface="Arial" charset="0"/>
              <a:buChar char="•"/>
            </a:pPr>
            <a:r>
              <a:rPr lang="es-MX" sz="2400">
                <a:cs typeface="Times New Roman" pitchFamily="18" charset="0"/>
              </a:rPr>
              <a:t>El estilo instrumental, fragmentado y no vinculante de la participación (de Lamaza, G. 2009 ) se observa en el diseño e implementación de las obras. </a:t>
            </a:r>
          </a:p>
          <a:p>
            <a:pPr>
              <a:spcBef>
                <a:spcPct val="20000"/>
              </a:spcBef>
              <a:spcAft>
                <a:spcPts val="600"/>
              </a:spcAft>
              <a:buFont typeface="Arial" charset="0"/>
              <a:buChar char="•"/>
            </a:pPr>
            <a:endParaRPr lang="es-MX" sz="2400">
              <a:cs typeface="Times New Roman" pitchFamily="18" charset="0"/>
            </a:endParaRPr>
          </a:p>
          <a:p>
            <a:pPr>
              <a:spcBef>
                <a:spcPct val="20000"/>
              </a:spcBef>
              <a:spcAft>
                <a:spcPts val="600"/>
              </a:spcAft>
              <a:buFont typeface="Arial" charset="0"/>
              <a:buChar char="•"/>
            </a:pPr>
            <a:r>
              <a:rPr lang="es-MX" sz="2400">
                <a:cs typeface="Times New Roman" pitchFamily="18" charset="0"/>
              </a:rPr>
              <a:t>La mayor participación se pretende establecer con la elaboración de la Agenda Futura (delegación).</a:t>
            </a:r>
          </a:p>
          <a:p>
            <a:pPr>
              <a:spcBef>
                <a:spcPct val="20000"/>
              </a:spcBef>
              <a:spcAft>
                <a:spcPts val="600"/>
              </a:spcAft>
              <a:buFont typeface="Arial" charset="0"/>
              <a:buChar char="•"/>
            </a:pPr>
            <a:endParaRPr lang="es-MX" sz="28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50" y="4763"/>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3 Rectángulo redondeado"/>
          <p:cNvSpPr/>
          <p:nvPr/>
        </p:nvSpPr>
        <p:spPr>
          <a:xfrm rot="19887677">
            <a:off x="-328613" y="1076325"/>
            <a:ext cx="6553201" cy="285591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s-MX" sz="7200" dirty="0">
                <a:solidFill>
                  <a:schemeClr val="tx1"/>
                </a:solidFill>
                <a:latin typeface="Freestyle Script" pitchFamily="66" charset="0"/>
              </a:rPr>
              <a:t>Gracias por vuestra atención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TotalTime>
  <Words>1845</Words>
  <Application>Microsoft Office PowerPoint</Application>
  <PresentationFormat>Presentación en pantalla (4:3)</PresentationFormat>
  <Paragraphs>234</Paragraphs>
  <Slides>31</Slides>
  <Notes>1</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 de Office</vt:lpstr>
      <vt:lpstr>El Nuevo Enfoque de la Política de Vivienda y Urbanismo de Chile: Evaluación del Programa “Quiero Mi Barrio” (QMB) desde la Comuna de Valparaíso</vt:lpstr>
      <vt:lpstr>Tabla de Contenido</vt:lpstr>
      <vt:lpstr>Antecedentes y objetivos del estudio (1)</vt:lpstr>
      <vt:lpstr>Antecedentes y objetivos del estudio (2)</vt:lpstr>
      <vt:lpstr>Antecedentes y objetivos del estudio (3)</vt:lpstr>
      <vt:lpstr>Fundamentos teóricos (1)</vt:lpstr>
      <vt:lpstr>Diapositiva 7</vt:lpstr>
      <vt:lpstr>Fundamentos teóricos (2)</vt:lpstr>
      <vt:lpstr>Fundamentos teóricos (3)</vt:lpstr>
      <vt:lpstr>Metodología</vt:lpstr>
      <vt:lpstr>Análisis demográfico y socioeconómico de los barrios (1)</vt:lpstr>
      <vt:lpstr>Análisis demográfico y socioeconómico de los barrios (2)</vt:lpstr>
      <vt:lpstr>Análisis demográfico y socioeconómico de los barrios (3)</vt:lpstr>
      <vt:lpstr>Diapositiva 14</vt:lpstr>
      <vt:lpstr>Análisis cualitativo (2)</vt:lpstr>
      <vt:lpstr>Análisis cualitativo: antes de la participación </vt:lpstr>
      <vt:lpstr>Análisis cualitativo: durante el proceso</vt:lpstr>
      <vt:lpstr>Diapositiva 18</vt:lpstr>
      <vt:lpstr>Análisis cualitativo: después de la participación</vt:lpstr>
      <vt:lpstr>Diapositiva 20</vt:lpstr>
      <vt:lpstr>Diapositiva 21</vt:lpstr>
      <vt:lpstr>Conclusiones: PGO y PGS</vt:lpstr>
      <vt:lpstr>Diapositiva 23</vt:lpstr>
      <vt:lpstr>Conclusiones: Conocer a los vecinos</vt:lpstr>
      <vt:lpstr>Diapositiva 25</vt:lpstr>
      <vt:lpstr>Conclusiones: Diferencia entre los barrios</vt:lpstr>
      <vt:lpstr>Diapositiva 27</vt:lpstr>
      <vt:lpstr>Conclusiones: Obstáculos</vt:lpstr>
      <vt:lpstr>Diapositiva 29</vt:lpstr>
      <vt:lpstr>Conclusiones: Niveles de participación</vt:lpstr>
      <vt:lpstr>Diapositiva 31</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Nuevo Enfoque de la Política de Vivienda y Urbanismo de Chile: Evaluación del Programa “Quiero Mi Barrio” (QMB) desde la Comuna de Valparaíso”</dc:title>
  <dc:creator>Constantino</dc:creator>
  <cp:lastModifiedBy>Romina Valencia</cp:lastModifiedBy>
  <cp:revision>48</cp:revision>
  <dcterms:created xsi:type="dcterms:W3CDTF">2012-12-30T20:01:52Z</dcterms:created>
  <dcterms:modified xsi:type="dcterms:W3CDTF">2013-01-04T13:08:39Z</dcterms:modified>
</cp:coreProperties>
</file>