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charts/chart1.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57" r:id="rId3"/>
    <p:sldId id="258" r:id="rId4"/>
    <p:sldId id="259" r:id="rId5"/>
    <p:sldId id="261" r:id="rId6"/>
    <p:sldId id="277" r:id="rId7"/>
    <p:sldId id="260" r:id="rId8"/>
    <p:sldId id="262" r:id="rId9"/>
    <p:sldId id="279" r:id="rId10"/>
    <p:sldId id="266" r:id="rId11"/>
    <p:sldId id="282" r:id="rId12"/>
    <p:sldId id="283" r:id="rId13"/>
    <p:sldId id="263" r:id="rId14"/>
    <p:sldId id="264" r:id="rId15"/>
    <p:sldId id="265" r:id="rId16"/>
    <p:sldId id="280" r:id="rId17"/>
    <p:sldId id="267" r:id="rId18"/>
    <p:sldId id="270" r:id="rId19"/>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mc="http://schemas.openxmlformats.org/markup-compatibility/2006" xmlns:mv="urn:schemas-microsoft-com:mac:vml" xmlns:p14="http://schemas.microsoft.com/office/powerpoint/2010/main" xmlns="">
          <a:srgbClr val="FF0000"/>
        </p14:laserClr>
      </p:ext>
      <p:ext uri="{2FDB2607-1784-4EEB-B798-7EB5836EED8A}">
        <p14:showMediaCtrls xmlns:mc="http://schemas.openxmlformats.org/markup-compatibility/2006" xmlns:mv="urn:schemas-microsoft-com:mac:vml" xmlns:p14="http://schemas.microsoft.com/office/powerpoint/2010/main" xmlns="" val="1"/>
      </p:ext>
    </p:extLst>
  </p:showPr>
  <p:clrMru>
    <a:srgbClr val="0092D2"/>
    <a:srgbClr val="A8CA2B"/>
    <a:srgbClr val="003142"/>
    <a:srgbClr val="CD0039"/>
  </p:clrMru>
  <p:extLst>
    <p:ext uri="{E76CE94A-603C-4142-B9EB-6D1370010A27}">
      <p14:discardImageEditData xmlns:mc="http://schemas.openxmlformats.org/markup-compatibility/2006" xmlns:mv="urn:schemas-microsoft-com:mac:vml" xmlns:p14="http://schemas.microsoft.com/office/powerpoint/2010/main" xmlns="" val="0"/>
    </p:ext>
    <p:ext uri="{D31A062A-798A-4329-ABDD-BBA856620510}">
      <p14:defaultImageDpi xmlns:mc="http://schemas.openxmlformats.org/markup-compatibility/2006" xmlns:mv="urn:schemas-microsoft-com:mac:vml"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2838BEF-8BB2-4498-84A7-C5851F593DF1}" styleName="Estilo medio 4 - Énfasis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00A15C55-8517-42AA-B614-E9B94910E393}" styleName="Estilo medio 2 - Énfasi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p:scale>
          <a:sx n="76" d="100"/>
          <a:sy n="76" d="100"/>
        </p:scale>
        <p:origin x="-978" y="-60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eligeeducar\Dropbox\Elige%20Educar%202012\Estudios\Estudios%20y%20propuestas\Congreso%20SCHPP\Tabla%20grande%20201112.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s-ES"/>
  <c:style val="5"/>
  <c:chart>
    <c:plotArea>
      <c:layout/>
      <c:lineChart>
        <c:grouping val="standard"/>
        <c:ser>
          <c:idx val="1"/>
          <c:order val="0"/>
          <c:marker>
            <c:symbol val="none"/>
          </c:marker>
          <c:dLbls>
            <c:txPr>
              <a:bodyPr/>
              <a:lstStyle/>
              <a:p>
                <a:pPr>
                  <a:defRPr lang="es-CL"/>
                </a:pPr>
                <a:endParaRPr lang="es-ES"/>
              </a:p>
            </c:txPr>
            <c:dLblPos val="t"/>
            <c:showVal val="1"/>
          </c:dLbls>
          <c:cat>
            <c:numRef>
              <c:f>stock!$B$14:$J$14</c:f>
              <c:numCache>
                <c:formatCode>General</c:formatCode>
                <c:ptCount val="9"/>
                <c:pt idx="0">
                  <c:v>2012</c:v>
                </c:pt>
                <c:pt idx="1">
                  <c:v>2013</c:v>
                </c:pt>
                <c:pt idx="2">
                  <c:v>2014</c:v>
                </c:pt>
                <c:pt idx="3">
                  <c:v>2015</c:v>
                </c:pt>
                <c:pt idx="4">
                  <c:v>2016</c:v>
                </c:pt>
                <c:pt idx="5">
                  <c:v>2017</c:v>
                </c:pt>
                <c:pt idx="6">
                  <c:v>2018</c:v>
                </c:pt>
                <c:pt idx="7">
                  <c:v>2019</c:v>
                </c:pt>
                <c:pt idx="8">
                  <c:v>2020</c:v>
                </c:pt>
              </c:numCache>
            </c:numRef>
          </c:cat>
          <c:val>
            <c:numRef>
              <c:f>stock!$B$15:$J$15</c:f>
              <c:numCache>
                <c:formatCode>#,##0</c:formatCode>
                <c:ptCount val="9"/>
                <c:pt idx="0">
                  <c:v>124303.72940000003</c:v>
                </c:pt>
                <c:pt idx="1">
                  <c:v>131442.80341565996</c:v>
                </c:pt>
                <c:pt idx="2">
                  <c:v>138697.82222943305</c:v>
                </c:pt>
                <c:pt idx="3">
                  <c:v>146019.54995809775</c:v>
                </c:pt>
                <c:pt idx="4">
                  <c:v>153371.38195440074</c:v>
                </c:pt>
                <c:pt idx="5">
                  <c:v>160724.66197561906</c:v>
                </c:pt>
                <c:pt idx="6">
                  <c:v>168057.48498817708</c:v>
                </c:pt>
                <c:pt idx="7">
                  <c:v>175353.5572050449</c:v>
                </c:pt>
                <c:pt idx="8">
                  <c:v>182597.13157596806</c:v>
                </c:pt>
              </c:numCache>
            </c:numRef>
          </c:val>
        </c:ser>
        <c:marker val="1"/>
        <c:axId val="86169472"/>
        <c:axId val="86171008"/>
      </c:lineChart>
      <c:catAx>
        <c:axId val="86169472"/>
        <c:scaling>
          <c:orientation val="minMax"/>
        </c:scaling>
        <c:axPos val="b"/>
        <c:numFmt formatCode="General" sourceLinked="1"/>
        <c:tickLblPos val="nextTo"/>
        <c:txPr>
          <a:bodyPr/>
          <a:lstStyle/>
          <a:p>
            <a:pPr>
              <a:defRPr lang="es-CL" sz="1100" b="1"/>
            </a:pPr>
            <a:endParaRPr lang="es-ES"/>
          </a:p>
        </c:txPr>
        <c:crossAx val="86171008"/>
        <c:crosses val="autoZero"/>
        <c:auto val="1"/>
        <c:lblAlgn val="ctr"/>
        <c:lblOffset val="100"/>
      </c:catAx>
      <c:valAx>
        <c:axId val="86171008"/>
        <c:scaling>
          <c:orientation val="minMax"/>
        </c:scaling>
        <c:axPos val="l"/>
        <c:majorGridlines/>
        <c:numFmt formatCode="#,##0" sourceLinked="1"/>
        <c:tickLblPos val="nextTo"/>
        <c:txPr>
          <a:bodyPr/>
          <a:lstStyle/>
          <a:p>
            <a:pPr>
              <a:defRPr lang="es-CL" b="1"/>
            </a:pPr>
            <a:endParaRPr lang="es-ES"/>
          </a:p>
        </c:txPr>
        <c:crossAx val="86169472"/>
        <c:crosses val="autoZero"/>
        <c:crossBetween val="between"/>
      </c:valAx>
    </c:plotArea>
    <c:plotVisOnly val="1"/>
    <c:dispBlanksAs val="gap"/>
  </c:chart>
  <c:externalData r:id="rId1"/>
</c:chartSpace>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DB4A38A-8347-45E6-A733-DD5263B68C71}" type="doc">
      <dgm:prSet loTypeId="urn:microsoft.com/office/officeart/2005/8/layout/default#1" loCatId="list" qsTypeId="urn:microsoft.com/office/officeart/2005/8/quickstyle/simple1" qsCatId="simple" csTypeId="urn:microsoft.com/office/officeart/2005/8/colors/colorful5" csCatId="colorful" phldr="1"/>
      <dgm:spPr/>
      <dgm:t>
        <a:bodyPr/>
        <a:lstStyle/>
        <a:p>
          <a:endParaRPr lang="es-CL"/>
        </a:p>
      </dgm:t>
    </dgm:pt>
    <dgm:pt modelId="{4734EB1C-4A42-463C-B9D3-6CD6BB5AAB20}">
      <dgm:prSet phldrT="[Texto]" custT="1"/>
      <dgm:spPr>
        <a:solidFill>
          <a:srgbClr val="A8CA2B"/>
        </a:solidFill>
      </dgm:spPr>
      <dgm:t>
        <a:bodyPr/>
        <a:lstStyle/>
        <a:p>
          <a:r>
            <a:rPr lang="es-CL" sz="1800" dirty="0" smtClean="0"/>
            <a:t>Docentes en ejercicio 2011</a:t>
          </a:r>
          <a:endParaRPr lang="es-CL" sz="1800" dirty="0"/>
        </a:p>
      </dgm:t>
    </dgm:pt>
    <dgm:pt modelId="{2548522C-1B32-4CB0-A0E9-F0592095FA43}" type="parTrans" cxnId="{7C36B3E0-1DC6-49C7-B6BA-923C9C5AC7E1}">
      <dgm:prSet/>
      <dgm:spPr/>
      <dgm:t>
        <a:bodyPr/>
        <a:lstStyle/>
        <a:p>
          <a:endParaRPr lang="es-CL"/>
        </a:p>
      </dgm:t>
    </dgm:pt>
    <dgm:pt modelId="{9C26E08E-9781-4D1D-AAAE-0686BD122076}" type="sibTrans" cxnId="{7C36B3E0-1DC6-49C7-B6BA-923C9C5AC7E1}">
      <dgm:prSet/>
      <dgm:spPr/>
      <dgm:t>
        <a:bodyPr/>
        <a:lstStyle/>
        <a:p>
          <a:endParaRPr lang="es-CL"/>
        </a:p>
      </dgm:t>
    </dgm:pt>
    <dgm:pt modelId="{23C09580-518D-4FBB-ADE9-E78870D60DB3}">
      <dgm:prSet phldrT="[Texto]" custT="1"/>
      <dgm:spPr>
        <a:solidFill>
          <a:srgbClr val="CD0039"/>
        </a:solidFill>
      </dgm:spPr>
      <dgm:t>
        <a:bodyPr/>
        <a:lstStyle/>
        <a:p>
          <a:r>
            <a:rPr lang="es-CL" sz="1800" dirty="0" smtClean="0"/>
            <a:t>Incorporación de nuevos profesores al sistema (proyección de titulados y tasa de participación laboral)</a:t>
          </a:r>
          <a:endParaRPr lang="es-CL" sz="1800" dirty="0"/>
        </a:p>
      </dgm:t>
    </dgm:pt>
    <dgm:pt modelId="{908E1A32-A482-40C9-96A1-39146EEE2339}" type="parTrans" cxnId="{7FEFB1A3-E645-48E8-B7FC-1FC21064132F}">
      <dgm:prSet/>
      <dgm:spPr/>
      <dgm:t>
        <a:bodyPr/>
        <a:lstStyle/>
        <a:p>
          <a:endParaRPr lang="es-CL"/>
        </a:p>
      </dgm:t>
    </dgm:pt>
    <dgm:pt modelId="{31CD0D2E-42FD-41C6-8361-262EB1902134}" type="sibTrans" cxnId="{7FEFB1A3-E645-48E8-B7FC-1FC21064132F}">
      <dgm:prSet/>
      <dgm:spPr/>
      <dgm:t>
        <a:bodyPr/>
        <a:lstStyle/>
        <a:p>
          <a:endParaRPr lang="es-CL"/>
        </a:p>
      </dgm:t>
    </dgm:pt>
    <dgm:pt modelId="{4EF48A13-8152-44AB-9371-7129D8CF0993}">
      <dgm:prSet phldrT="[Texto]" custT="1"/>
      <dgm:spPr>
        <a:solidFill>
          <a:srgbClr val="0092D2"/>
        </a:solidFill>
      </dgm:spPr>
      <dgm:t>
        <a:bodyPr/>
        <a:lstStyle/>
        <a:p>
          <a:r>
            <a:rPr lang="es-CL" sz="1800" dirty="0" smtClean="0"/>
            <a:t>Profesores disponibles para satisfacer la demanda del sistema.</a:t>
          </a:r>
          <a:endParaRPr lang="es-CL" sz="1800" dirty="0"/>
        </a:p>
      </dgm:t>
    </dgm:pt>
    <dgm:pt modelId="{0807F05E-5CF6-4445-BB1D-BA96D576398F}" type="parTrans" cxnId="{DB89C0E6-6FFB-45C9-BA0E-D85ED8B3EFA4}">
      <dgm:prSet/>
      <dgm:spPr/>
      <dgm:t>
        <a:bodyPr/>
        <a:lstStyle/>
        <a:p>
          <a:endParaRPr lang="es-CL"/>
        </a:p>
      </dgm:t>
    </dgm:pt>
    <dgm:pt modelId="{297FE102-1C0E-4594-BC86-F01C2C7A9821}" type="sibTrans" cxnId="{DB89C0E6-6FFB-45C9-BA0E-D85ED8B3EFA4}">
      <dgm:prSet/>
      <dgm:spPr/>
      <dgm:t>
        <a:bodyPr/>
        <a:lstStyle/>
        <a:p>
          <a:endParaRPr lang="es-CL"/>
        </a:p>
      </dgm:t>
    </dgm:pt>
    <dgm:pt modelId="{FD5FDB77-E8D2-4FD4-93E3-4523BA92F11C}">
      <dgm:prSet custT="1"/>
      <dgm:spPr>
        <a:solidFill>
          <a:srgbClr val="003142"/>
        </a:solidFill>
      </dgm:spPr>
      <dgm:t>
        <a:bodyPr/>
        <a:lstStyle/>
        <a:p>
          <a:r>
            <a:rPr lang="es-CL" sz="1800" dirty="0" smtClean="0"/>
            <a:t>Tasa de retiro de docentes en ejercicio.</a:t>
          </a:r>
          <a:endParaRPr lang="es-CL" sz="1800" dirty="0"/>
        </a:p>
      </dgm:t>
    </dgm:pt>
    <dgm:pt modelId="{7B354303-857F-41CD-AD36-BCAAAF730F87}" type="parTrans" cxnId="{F3D76CF0-FEC5-453F-B619-7E42A11DBC2E}">
      <dgm:prSet/>
      <dgm:spPr/>
      <dgm:t>
        <a:bodyPr/>
        <a:lstStyle/>
        <a:p>
          <a:endParaRPr lang="es-CL"/>
        </a:p>
      </dgm:t>
    </dgm:pt>
    <dgm:pt modelId="{9D00E04D-1B89-4D67-A10B-74A2D450F97A}" type="sibTrans" cxnId="{F3D76CF0-FEC5-453F-B619-7E42A11DBC2E}">
      <dgm:prSet/>
      <dgm:spPr/>
      <dgm:t>
        <a:bodyPr/>
        <a:lstStyle/>
        <a:p>
          <a:endParaRPr lang="es-CL"/>
        </a:p>
      </dgm:t>
    </dgm:pt>
    <dgm:pt modelId="{2378A6E5-940D-4D8B-941F-4C06FDD187C0}" type="pres">
      <dgm:prSet presAssocID="{8DB4A38A-8347-45E6-A733-DD5263B68C71}" presName="diagram" presStyleCnt="0">
        <dgm:presLayoutVars>
          <dgm:dir/>
          <dgm:resizeHandles val="exact"/>
        </dgm:presLayoutVars>
      </dgm:prSet>
      <dgm:spPr/>
      <dgm:t>
        <a:bodyPr/>
        <a:lstStyle/>
        <a:p>
          <a:endParaRPr lang="es-CL"/>
        </a:p>
      </dgm:t>
    </dgm:pt>
    <dgm:pt modelId="{F9AB4EC8-C631-4168-A239-F7640A794E6B}" type="pres">
      <dgm:prSet presAssocID="{4734EB1C-4A42-463C-B9D3-6CD6BB5AAB20}" presName="node" presStyleLbl="node1" presStyleIdx="0" presStyleCnt="4" custScaleX="85638" custScaleY="156320" custLinFactNeighborX="-30794" custLinFactNeighborY="-16911">
        <dgm:presLayoutVars>
          <dgm:bulletEnabled val="1"/>
        </dgm:presLayoutVars>
      </dgm:prSet>
      <dgm:spPr/>
      <dgm:t>
        <a:bodyPr/>
        <a:lstStyle/>
        <a:p>
          <a:endParaRPr lang="es-CL"/>
        </a:p>
      </dgm:t>
    </dgm:pt>
    <dgm:pt modelId="{BC2FB908-D4C9-4E0D-9B23-C14DCB55D97C}" type="pres">
      <dgm:prSet presAssocID="{9C26E08E-9781-4D1D-AAAE-0686BD122076}" presName="sibTrans" presStyleCnt="0"/>
      <dgm:spPr/>
    </dgm:pt>
    <dgm:pt modelId="{0EC26F0B-1F3F-4F5C-A786-9A2113D4D1E5}" type="pres">
      <dgm:prSet presAssocID="{FD5FDB77-E8D2-4FD4-93E3-4523BA92F11C}" presName="node" presStyleLbl="node1" presStyleIdx="1" presStyleCnt="4" custScaleX="91097" custScaleY="154665" custLinFactNeighborX="-4760" custLinFactNeighborY="-891">
        <dgm:presLayoutVars>
          <dgm:bulletEnabled val="1"/>
        </dgm:presLayoutVars>
      </dgm:prSet>
      <dgm:spPr/>
      <dgm:t>
        <a:bodyPr/>
        <a:lstStyle/>
        <a:p>
          <a:endParaRPr lang="es-CL"/>
        </a:p>
      </dgm:t>
    </dgm:pt>
    <dgm:pt modelId="{5FCD8629-C931-4A81-9BFD-34AE6B727D44}" type="pres">
      <dgm:prSet presAssocID="{9D00E04D-1B89-4D67-A10B-74A2D450F97A}" presName="sibTrans" presStyleCnt="0"/>
      <dgm:spPr/>
    </dgm:pt>
    <dgm:pt modelId="{C662AB11-03EF-4275-8FDA-2B8DBF59D5D9}" type="pres">
      <dgm:prSet presAssocID="{23C09580-518D-4FBB-ADE9-E78870D60DB3}" presName="node" presStyleLbl="node1" presStyleIdx="2" presStyleCnt="4" custScaleX="91720" custScaleY="152913" custLinFactNeighborX="3835" custLinFactNeighborY="322">
        <dgm:presLayoutVars>
          <dgm:bulletEnabled val="1"/>
        </dgm:presLayoutVars>
      </dgm:prSet>
      <dgm:spPr/>
      <dgm:t>
        <a:bodyPr/>
        <a:lstStyle/>
        <a:p>
          <a:endParaRPr lang="es-CL"/>
        </a:p>
      </dgm:t>
    </dgm:pt>
    <dgm:pt modelId="{06BFD441-9FAD-421D-89C8-AEF6506FB785}" type="pres">
      <dgm:prSet presAssocID="{31CD0D2E-42FD-41C6-8361-262EB1902134}" presName="sibTrans" presStyleCnt="0"/>
      <dgm:spPr/>
    </dgm:pt>
    <dgm:pt modelId="{02FAEE38-FD79-4E48-97D7-ADA09548438A}" type="pres">
      <dgm:prSet presAssocID="{4EF48A13-8152-44AB-9371-7129D8CF0993}" presName="node" presStyleLbl="node1" presStyleIdx="3" presStyleCnt="4" custScaleX="310845" custScaleY="71895" custLinFactNeighborX="-2909" custLinFactNeighborY="21364">
        <dgm:presLayoutVars>
          <dgm:bulletEnabled val="1"/>
        </dgm:presLayoutVars>
      </dgm:prSet>
      <dgm:spPr/>
      <dgm:t>
        <a:bodyPr/>
        <a:lstStyle/>
        <a:p>
          <a:endParaRPr lang="es-CL"/>
        </a:p>
      </dgm:t>
    </dgm:pt>
  </dgm:ptLst>
  <dgm:cxnLst>
    <dgm:cxn modelId="{20B28EBE-D9A7-4C03-845D-C3C0D1831823}" type="presOf" srcId="{4734EB1C-4A42-463C-B9D3-6CD6BB5AAB20}" destId="{F9AB4EC8-C631-4168-A239-F7640A794E6B}" srcOrd="0" destOrd="0" presId="urn:microsoft.com/office/officeart/2005/8/layout/default#1"/>
    <dgm:cxn modelId="{57FB7002-C5C1-430B-93FB-1AC0BB4744C0}" type="presOf" srcId="{FD5FDB77-E8D2-4FD4-93E3-4523BA92F11C}" destId="{0EC26F0B-1F3F-4F5C-A786-9A2113D4D1E5}" srcOrd="0" destOrd="0" presId="urn:microsoft.com/office/officeart/2005/8/layout/default#1"/>
    <dgm:cxn modelId="{D01E6F9A-D431-4349-AC30-CA6447703348}" type="presOf" srcId="{23C09580-518D-4FBB-ADE9-E78870D60DB3}" destId="{C662AB11-03EF-4275-8FDA-2B8DBF59D5D9}" srcOrd="0" destOrd="0" presId="urn:microsoft.com/office/officeart/2005/8/layout/default#1"/>
    <dgm:cxn modelId="{B72B689F-13D9-455E-9E7E-73093FE6BD9E}" type="presOf" srcId="{4EF48A13-8152-44AB-9371-7129D8CF0993}" destId="{02FAEE38-FD79-4E48-97D7-ADA09548438A}" srcOrd="0" destOrd="0" presId="urn:microsoft.com/office/officeart/2005/8/layout/default#1"/>
    <dgm:cxn modelId="{DB89C0E6-6FFB-45C9-BA0E-D85ED8B3EFA4}" srcId="{8DB4A38A-8347-45E6-A733-DD5263B68C71}" destId="{4EF48A13-8152-44AB-9371-7129D8CF0993}" srcOrd="3" destOrd="0" parTransId="{0807F05E-5CF6-4445-BB1D-BA96D576398F}" sibTransId="{297FE102-1C0E-4594-BC86-F01C2C7A9821}"/>
    <dgm:cxn modelId="{6B90C0E1-03E9-4E14-AAC7-47AEC59CA6DA}" type="presOf" srcId="{8DB4A38A-8347-45E6-A733-DD5263B68C71}" destId="{2378A6E5-940D-4D8B-941F-4C06FDD187C0}" srcOrd="0" destOrd="0" presId="urn:microsoft.com/office/officeart/2005/8/layout/default#1"/>
    <dgm:cxn modelId="{7FEFB1A3-E645-48E8-B7FC-1FC21064132F}" srcId="{8DB4A38A-8347-45E6-A733-DD5263B68C71}" destId="{23C09580-518D-4FBB-ADE9-E78870D60DB3}" srcOrd="2" destOrd="0" parTransId="{908E1A32-A482-40C9-96A1-39146EEE2339}" sibTransId="{31CD0D2E-42FD-41C6-8361-262EB1902134}"/>
    <dgm:cxn modelId="{7C36B3E0-1DC6-49C7-B6BA-923C9C5AC7E1}" srcId="{8DB4A38A-8347-45E6-A733-DD5263B68C71}" destId="{4734EB1C-4A42-463C-B9D3-6CD6BB5AAB20}" srcOrd="0" destOrd="0" parTransId="{2548522C-1B32-4CB0-A0E9-F0592095FA43}" sibTransId="{9C26E08E-9781-4D1D-AAAE-0686BD122076}"/>
    <dgm:cxn modelId="{F3D76CF0-FEC5-453F-B619-7E42A11DBC2E}" srcId="{8DB4A38A-8347-45E6-A733-DD5263B68C71}" destId="{FD5FDB77-E8D2-4FD4-93E3-4523BA92F11C}" srcOrd="1" destOrd="0" parTransId="{7B354303-857F-41CD-AD36-BCAAAF730F87}" sibTransId="{9D00E04D-1B89-4D67-A10B-74A2D450F97A}"/>
    <dgm:cxn modelId="{8D7A628B-4E21-47CE-A962-7ADBD02F24B1}" type="presParOf" srcId="{2378A6E5-940D-4D8B-941F-4C06FDD187C0}" destId="{F9AB4EC8-C631-4168-A239-F7640A794E6B}" srcOrd="0" destOrd="0" presId="urn:microsoft.com/office/officeart/2005/8/layout/default#1"/>
    <dgm:cxn modelId="{6C5EC6F5-62D1-4AA2-BDC1-C4648197B201}" type="presParOf" srcId="{2378A6E5-940D-4D8B-941F-4C06FDD187C0}" destId="{BC2FB908-D4C9-4E0D-9B23-C14DCB55D97C}" srcOrd="1" destOrd="0" presId="urn:microsoft.com/office/officeart/2005/8/layout/default#1"/>
    <dgm:cxn modelId="{37696168-7F06-45ED-B92C-FE8472FD1C1C}" type="presParOf" srcId="{2378A6E5-940D-4D8B-941F-4C06FDD187C0}" destId="{0EC26F0B-1F3F-4F5C-A786-9A2113D4D1E5}" srcOrd="2" destOrd="0" presId="urn:microsoft.com/office/officeart/2005/8/layout/default#1"/>
    <dgm:cxn modelId="{833516CE-9530-4792-A075-9B9B2EF3F29C}" type="presParOf" srcId="{2378A6E5-940D-4D8B-941F-4C06FDD187C0}" destId="{5FCD8629-C931-4A81-9BFD-34AE6B727D44}" srcOrd="3" destOrd="0" presId="urn:microsoft.com/office/officeart/2005/8/layout/default#1"/>
    <dgm:cxn modelId="{95B7C8E7-F526-48AE-B01A-7E748B0AD828}" type="presParOf" srcId="{2378A6E5-940D-4D8B-941F-4C06FDD187C0}" destId="{C662AB11-03EF-4275-8FDA-2B8DBF59D5D9}" srcOrd="4" destOrd="0" presId="urn:microsoft.com/office/officeart/2005/8/layout/default#1"/>
    <dgm:cxn modelId="{87EAEB72-3E1C-475B-83EB-A03DA8616C17}" type="presParOf" srcId="{2378A6E5-940D-4D8B-941F-4C06FDD187C0}" destId="{06BFD441-9FAD-421D-89C8-AEF6506FB785}" srcOrd="5" destOrd="0" presId="urn:microsoft.com/office/officeart/2005/8/layout/default#1"/>
    <dgm:cxn modelId="{684DAB45-6507-403D-8BE6-43FE08C9AEBA}" type="presParOf" srcId="{2378A6E5-940D-4D8B-941F-4C06FDD187C0}" destId="{02FAEE38-FD79-4E48-97D7-ADA09548438A}" srcOrd="6" destOrd="0" presId="urn:microsoft.com/office/officeart/2005/8/layout/default#1"/>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9AB4EC8-C631-4168-A239-F7640A794E6B}">
      <dsp:nvSpPr>
        <dsp:cNvPr id="0" name=""/>
        <dsp:cNvSpPr/>
      </dsp:nvSpPr>
      <dsp:spPr>
        <a:xfrm>
          <a:off x="0" y="0"/>
          <a:ext cx="2055460" cy="2251170"/>
        </a:xfrm>
        <a:prstGeom prst="rect">
          <a:avLst/>
        </a:prstGeom>
        <a:solidFill>
          <a:srgbClr val="A8CA2B"/>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CL" sz="1800" kern="1200" dirty="0" smtClean="0"/>
            <a:t>Docentes en ejercicio 2011</a:t>
          </a:r>
          <a:endParaRPr lang="es-CL" sz="1800" kern="1200" dirty="0"/>
        </a:p>
      </dsp:txBody>
      <dsp:txXfrm>
        <a:off x="0" y="0"/>
        <a:ext cx="2055460" cy="2251170"/>
      </dsp:txXfrm>
    </dsp:sp>
    <dsp:sp modelId="{0EC26F0B-1F3F-4F5C-A786-9A2113D4D1E5}">
      <dsp:nvSpPr>
        <dsp:cNvPr id="0" name=""/>
        <dsp:cNvSpPr/>
      </dsp:nvSpPr>
      <dsp:spPr>
        <a:xfrm>
          <a:off x="2535943" y="6"/>
          <a:ext cx="2186485" cy="2227336"/>
        </a:xfrm>
        <a:prstGeom prst="rect">
          <a:avLst/>
        </a:prstGeom>
        <a:solidFill>
          <a:srgbClr val="00314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CL" sz="1800" kern="1200" dirty="0" smtClean="0"/>
            <a:t>Tasa de retiro de docentes en ejercicio.</a:t>
          </a:r>
          <a:endParaRPr lang="es-CL" sz="1800" kern="1200" dirty="0"/>
        </a:p>
      </dsp:txBody>
      <dsp:txXfrm>
        <a:off x="2535943" y="6"/>
        <a:ext cx="2186485" cy="2227336"/>
      </dsp:txXfrm>
    </dsp:sp>
    <dsp:sp modelId="{C662AB11-03EF-4275-8FDA-2B8DBF59D5D9}">
      <dsp:nvSpPr>
        <dsp:cNvPr id="0" name=""/>
        <dsp:cNvSpPr/>
      </dsp:nvSpPr>
      <dsp:spPr>
        <a:xfrm>
          <a:off x="5168741" y="30089"/>
          <a:ext cx="2201438" cy="2202105"/>
        </a:xfrm>
        <a:prstGeom prst="rect">
          <a:avLst/>
        </a:prstGeom>
        <a:solidFill>
          <a:srgbClr val="CD0039"/>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CL" sz="1800" kern="1200" dirty="0" smtClean="0"/>
            <a:t>Incorporación de nuevos profesores al sistema (proyección de titulados y tasa de participación laboral)</a:t>
          </a:r>
          <a:endParaRPr lang="es-CL" sz="1800" kern="1200" dirty="0"/>
        </a:p>
      </dsp:txBody>
      <dsp:txXfrm>
        <a:off x="5168741" y="30089"/>
        <a:ext cx="2201438" cy="2202105"/>
      </dsp:txXfrm>
    </dsp:sp>
    <dsp:sp modelId="{02FAEE38-FD79-4E48-97D7-ADA09548438A}">
      <dsp:nvSpPr>
        <dsp:cNvPr id="0" name=""/>
        <dsp:cNvSpPr/>
      </dsp:nvSpPr>
      <dsp:spPr>
        <a:xfrm>
          <a:off x="16194" y="2493028"/>
          <a:ext cx="7460817" cy="1035362"/>
        </a:xfrm>
        <a:prstGeom prst="rect">
          <a:avLst/>
        </a:prstGeom>
        <a:solidFill>
          <a:srgbClr val="0092D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CL" sz="1800" kern="1200" dirty="0" smtClean="0"/>
            <a:t>Profesores disponibles para satisfacer la demanda del sistema.</a:t>
          </a:r>
          <a:endParaRPr lang="es-CL" sz="1800" kern="1200" dirty="0"/>
        </a:p>
      </dsp:txBody>
      <dsp:txXfrm>
        <a:off x="16194" y="2493028"/>
        <a:ext cx="7460817" cy="1035362"/>
      </dsp:txXfrm>
    </dsp:sp>
  </dsp:spTree>
</dsp:drawing>
</file>

<file path=ppt/diagrams/layout1.xml><?xml version="1.0" encoding="utf-8"?>
<dgm:layoutDef xmlns:dgm="http://schemas.openxmlformats.org/drawingml/2006/diagram" xmlns:a="http://schemas.openxmlformats.org/drawingml/2006/main" uniqueId="urn:microsoft.com/office/officeart/2005/8/layout/default#1">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CL"/>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E27D254-3B40-4626-BACC-37E3B6B90046}" type="datetimeFigureOut">
              <a:rPr lang="es-CL" smtClean="0"/>
              <a:pPr/>
              <a:t>04-01-2013</a:t>
            </a:fld>
            <a:endParaRPr lang="es-CL"/>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CL"/>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CL"/>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6E6DC32-A047-4053-95B6-F390FE375314}" type="slidenum">
              <a:rPr lang="es-CL" smtClean="0"/>
              <a:pPr/>
              <a:t>‹Nº›</a:t>
            </a:fld>
            <a:endParaRPr lang="es-CL"/>
          </a:p>
        </p:txBody>
      </p:sp>
    </p:spTree>
    <p:extLst>
      <p:ext uri="{BB962C8B-B14F-4D97-AF65-F5344CB8AC3E}">
        <p14:creationId xmlns:mc="http://schemas.openxmlformats.org/markup-compatibility/2006" xmlns:mv="urn:schemas-microsoft-com:mac:vml" xmlns:p14="http://schemas.microsoft.com/office/powerpoint/2010/main" xmlns="" val="14940661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L" dirty="0"/>
          </a:p>
        </p:txBody>
      </p:sp>
      <p:sp>
        <p:nvSpPr>
          <p:cNvPr id="4" name="3 Marcador de número de diapositiva"/>
          <p:cNvSpPr>
            <a:spLocks noGrp="1"/>
          </p:cNvSpPr>
          <p:nvPr>
            <p:ph type="sldNum" sz="quarter" idx="10"/>
          </p:nvPr>
        </p:nvSpPr>
        <p:spPr/>
        <p:txBody>
          <a:bodyPr/>
          <a:lstStyle/>
          <a:p>
            <a:fld id="{76E6DC32-A047-4053-95B6-F390FE375314}" type="slidenum">
              <a:rPr lang="es-CL" smtClean="0"/>
              <a:pPr/>
              <a:t>4</a:t>
            </a:fld>
            <a:endParaRPr lang="es-CL"/>
          </a:p>
        </p:txBody>
      </p:sp>
    </p:spTree>
    <p:extLst>
      <p:ext uri="{BB962C8B-B14F-4D97-AF65-F5344CB8AC3E}">
        <p14:creationId xmlns:mc="http://schemas.openxmlformats.org/markup-compatibility/2006" xmlns:mv="urn:schemas-microsoft-com:mac:vml" xmlns:p14="http://schemas.microsoft.com/office/powerpoint/2010/main" xmlns="" val="28725618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L" dirty="0"/>
          </a:p>
        </p:txBody>
      </p:sp>
      <p:sp>
        <p:nvSpPr>
          <p:cNvPr id="4" name="3 Marcador de número de diapositiva"/>
          <p:cNvSpPr>
            <a:spLocks noGrp="1"/>
          </p:cNvSpPr>
          <p:nvPr>
            <p:ph type="sldNum" sz="quarter" idx="10"/>
          </p:nvPr>
        </p:nvSpPr>
        <p:spPr/>
        <p:txBody>
          <a:bodyPr/>
          <a:lstStyle/>
          <a:p>
            <a:fld id="{76E6DC32-A047-4053-95B6-F390FE375314}" type="slidenum">
              <a:rPr lang="es-CL" smtClean="0"/>
              <a:pPr/>
              <a:t>11</a:t>
            </a:fld>
            <a:endParaRPr lang="es-CL"/>
          </a:p>
        </p:txBody>
      </p:sp>
    </p:spTree>
    <p:extLst>
      <p:ext uri="{BB962C8B-B14F-4D97-AF65-F5344CB8AC3E}">
        <p14:creationId xmlns:mc="http://schemas.openxmlformats.org/markup-compatibility/2006" xmlns:mv="urn:schemas-microsoft-com:mac:vml" xmlns:p14="http://schemas.microsoft.com/office/powerpoint/2010/main" xmlns="" val="1128061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93F37236-5CCD-4159-83A6-5AF17BE260C1}" type="datetimeFigureOut">
              <a:rPr lang="es-ES" smtClean="0"/>
              <a:pPr/>
              <a:t>04/01/2013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8DAB4495-C163-4C42-924C-642857FAA9C2}"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93F37236-5CCD-4159-83A6-5AF17BE260C1}" type="datetimeFigureOut">
              <a:rPr lang="es-ES" smtClean="0"/>
              <a:pPr/>
              <a:t>04/01/2013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8DAB4495-C163-4C42-924C-642857FAA9C2}"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93F37236-5CCD-4159-83A6-5AF17BE260C1}" type="datetimeFigureOut">
              <a:rPr lang="es-ES" smtClean="0"/>
              <a:pPr/>
              <a:t>04/01/2013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8DAB4495-C163-4C42-924C-642857FAA9C2}"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93F37236-5CCD-4159-83A6-5AF17BE260C1}" type="datetimeFigureOut">
              <a:rPr lang="es-ES" smtClean="0"/>
              <a:pPr/>
              <a:t>04/01/2013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8DAB4495-C163-4C42-924C-642857FAA9C2}"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93F37236-5CCD-4159-83A6-5AF17BE260C1}" type="datetimeFigureOut">
              <a:rPr lang="es-ES" smtClean="0"/>
              <a:pPr/>
              <a:t>04/01/2013</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8DAB4495-C163-4C42-924C-642857FAA9C2}"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93F37236-5CCD-4159-83A6-5AF17BE260C1}" type="datetimeFigureOut">
              <a:rPr lang="es-ES" smtClean="0"/>
              <a:pPr/>
              <a:t>04/01/2013</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8DAB4495-C163-4C42-924C-642857FAA9C2}"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93F37236-5CCD-4159-83A6-5AF17BE260C1}" type="datetimeFigureOut">
              <a:rPr lang="es-ES" smtClean="0"/>
              <a:pPr/>
              <a:t>04/01/2013</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8DAB4495-C163-4C42-924C-642857FAA9C2}"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93F37236-5CCD-4159-83A6-5AF17BE260C1}" type="datetimeFigureOut">
              <a:rPr lang="es-ES" smtClean="0"/>
              <a:pPr/>
              <a:t>04/01/2013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8DAB4495-C163-4C42-924C-642857FAA9C2}"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93F37236-5CCD-4159-83A6-5AF17BE260C1}" type="datetimeFigureOut">
              <a:rPr lang="es-ES" smtClean="0"/>
              <a:pPr/>
              <a:t>04/01/2013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8DAB4495-C163-4C42-924C-642857FAA9C2}"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93F37236-5CCD-4159-83A6-5AF17BE260C1}" type="datetimeFigureOut">
              <a:rPr lang="es-ES" smtClean="0"/>
              <a:pPr/>
              <a:t>04/01/2013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8DAB4495-C163-4C42-924C-642857FAA9C2}"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93F37236-5CCD-4159-83A6-5AF17BE260C1}" type="datetimeFigureOut">
              <a:rPr lang="es-ES" smtClean="0"/>
              <a:pPr/>
              <a:t>04/01/2013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8DAB4495-C163-4C42-924C-642857FAA9C2}"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F37236-5CCD-4159-83A6-5AF17BE260C1}" type="datetimeFigureOut">
              <a:rPr lang="es-ES" smtClean="0"/>
              <a:pPr/>
              <a:t>04/01/2013</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AB4495-C163-4C42-924C-642857FAA9C2}"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ctrTitle"/>
          </p:nvPr>
        </p:nvSpPr>
        <p:spPr>
          <a:xfrm>
            <a:off x="683568" y="1700808"/>
            <a:ext cx="7772400" cy="1470025"/>
          </a:xfrm>
        </p:spPr>
        <p:txBody>
          <a:bodyPr>
            <a:noAutofit/>
          </a:bodyPr>
          <a:lstStyle/>
          <a:p>
            <a:r>
              <a:rPr lang="es-ES" sz="4000" dirty="0" smtClean="0">
                <a:latin typeface="+mn-lt"/>
              </a:rPr>
              <a:t>Propuesta de mejora a la implementación de la Beca Vocación de Profesor</a:t>
            </a:r>
            <a:endParaRPr lang="es-ES" sz="4000" dirty="0">
              <a:latin typeface="+mn-lt"/>
            </a:endParaRPr>
          </a:p>
        </p:txBody>
      </p:sp>
      <p:sp>
        <p:nvSpPr>
          <p:cNvPr id="3" name="2 Subtítulo"/>
          <p:cNvSpPr>
            <a:spLocks noGrp="1"/>
          </p:cNvSpPr>
          <p:nvPr>
            <p:ph type="subTitle" idx="1"/>
          </p:nvPr>
        </p:nvSpPr>
        <p:spPr>
          <a:xfrm>
            <a:off x="1371600" y="4267200"/>
            <a:ext cx="6400800" cy="1752600"/>
          </a:xfrm>
        </p:spPr>
        <p:txBody>
          <a:bodyPr>
            <a:normAutofit/>
          </a:bodyPr>
          <a:lstStyle/>
          <a:p>
            <a:r>
              <a:rPr lang="es-ES_tradnl" sz="2000" dirty="0" smtClean="0">
                <a:solidFill>
                  <a:schemeClr val="tx1"/>
                </a:solidFill>
              </a:rPr>
              <a:t>Gabriel Gutiérrez</a:t>
            </a:r>
          </a:p>
          <a:p>
            <a:r>
              <a:rPr lang="es-ES_tradnl" sz="2000" dirty="0" smtClean="0">
                <a:solidFill>
                  <a:schemeClr val="tx1"/>
                </a:solidFill>
              </a:rPr>
              <a:t>María Paz </a:t>
            </a:r>
            <a:r>
              <a:rPr lang="es-ES_tradnl" sz="2000" dirty="0" err="1" smtClean="0">
                <a:solidFill>
                  <a:schemeClr val="tx1"/>
                </a:solidFill>
              </a:rPr>
              <a:t>Medeiros</a:t>
            </a:r>
            <a:endParaRPr lang="es-ES_tradnl" sz="2000" dirty="0" smtClean="0">
              <a:solidFill>
                <a:schemeClr val="tx1"/>
              </a:solidFill>
            </a:endParaRPr>
          </a:p>
          <a:p>
            <a:r>
              <a:rPr lang="es-ES_tradnl" sz="2000" dirty="0" smtClean="0">
                <a:solidFill>
                  <a:schemeClr val="tx1"/>
                </a:solidFill>
              </a:rPr>
              <a:t>María Jesús Sánchez</a:t>
            </a:r>
            <a:endParaRPr lang="es-ES" sz="2000"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204864"/>
            <a:ext cx="8229600" cy="2476872"/>
          </a:xfrm>
        </p:spPr>
        <p:txBody>
          <a:bodyPr>
            <a:normAutofit/>
          </a:bodyPr>
          <a:lstStyle/>
          <a:p>
            <a:pPr marL="0" indent="0" algn="just">
              <a:buNone/>
            </a:pPr>
            <a:r>
              <a:rPr lang="es-CL" sz="2800" dirty="0"/>
              <a:t>El presente trabajo tiene como objetivo central generar una propuesta de mejora en la implementación de la Beca Vocación de Profesor, en función de las proyecciones del mercado laboral docente. </a:t>
            </a:r>
          </a:p>
          <a:p>
            <a:endParaRPr lang="es-ES" sz="2800" dirty="0"/>
          </a:p>
        </p:txBody>
      </p:sp>
      <p:sp>
        <p:nvSpPr>
          <p:cNvPr id="4" name="Title 1"/>
          <p:cNvSpPr>
            <a:spLocks noGrp="1"/>
          </p:cNvSpPr>
          <p:nvPr>
            <p:ph type="title"/>
          </p:nvPr>
        </p:nvSpPr>
        <p:spPr>
          <a:xfrm>
            <a:off x="467544" y="404664"/>
            <a:ext cx="8229600" cy="1143000"/>
          </a:xfrm>
        </p:spPr>
        <p:txBody>
          <a:bodyPr>
            <a:normAutofit/>
          </a:bodyPr>
          <a:lstStyle/>
          <a:p>
            <a:r>
              <a:rPr lang="en-US" sz="3200" b="1" dirty="0" err="1" smtClean="0">
                <a:latin typeface="Arial Bold"/>
                <a:cs typeface="Arial Bold"/>
              </a:rPr>
              <a:t>Objetivo</a:t>
            </a:r>
            <a:r>
              <a:rPr lang="en-US" sz="3200" b="1" dirty="0" smtClean="0">
                <a:latin typeface="Arial Bold"/>
                <a:cs typeface="Arial Bold"/>
              </a:rPr>
              <a:t> general</a:t>
            </a:r>
            <a:endParaRPr lang="en-US" sz="3200" b="1" dirty="0">
              <a:latin typeface="Arial Bold"/>
              <a:cs typeface="Arial Bold"/>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371600"/>
            <a:ext cx="8229600" cy="5257800"/>
          </a:xfrm>
        </p:spPr>
        <p:txBody>
          <a:bodyPr>
            <a:noAutofit/>
          </a:bodyPr>
          <a:lstStyle/>
          <a:p>
            <a:pPr lvl="0" algn="just"/>
            <a:r>
              <a:rPr lang="es-CL" sz="2200" dirty="0"/>
              <a:t>Comparar el stock y los requerimientos de docentes del sistema escolar chileno, proyectando su comportamiento hasta el año 2020, en el área urbana.</a:t>
            </a:r>
            <a:r>
              <a:rPr lang="es-CL" sz="2200" dirty="0" smtClean="0"/>
              <a:t> </a:t>
            </a:r>
            <a:endParaRPr lang="es-CL" sz="1000" dirty="0" smtClean="0"/>
          </a:p>
          <a:p>
            <a:pPr lvl="0" algn="just">
              <a:buNone/>
            </a:pPr>
            <a:r>
              <a:rPr lang="es-CL" sz="1000" dirty="0" smtClean="0"/>
              <a:t> </a:t>
            </a:r>
          </a:p>
          <a:p>
            <a:pPr lvl="0" algn="just"/>
            <a:r>
              <a:rPr lang="es-CL" sz="2200" dirty="0"/>
              <a:t>Identificar si la Beca Vocación de Profesor contribuye a atraer profesores con buen rendimiento académico a las áreas y especialidades en que existiría déficit de docentes</a:t>
            </a:r>
            <a:r>
              <a:rPr lang="es-CL" sz="2200" dirty="0" smtClean="0"/>
              <a:t>.</a:t>
            </a:r>
            <a:endParaRPr lang="es-CL" sz="1000" dirty="0" smtClean="0"/>
          </a:p>
          <a:p>
            <a:pPr lvl="0" algn="just">
              <a:buNone/>
            </a:pPr>
            <a:r>
              <a:rPr lang="es-CL" sz="1000" dirty="0" smtClean="0"/>
              <a:t> </a:t>
            </a:r>
          </a:p>
          <a:p>
            <a:pPr lvl="0" algn="just"/>
            <a:r>
              <a:rPr lang="es-CL" sz="2200" dirty="0"/>
              <a:t>Proponer mejoras a la implementación de la Beca Vocación de Profesor</a:t>
            </a:r>
            <a:r>
              <a:rPr lang="es-CL" sz="2200" dirty="0" smtClean="0"/>
              <a:t>.</a:t>
            </a:r>
            <a:endParaRPr lang="es-CL" sz="1000" dirty="0" smtClean="0"/>
          </a:p>
          <a:p>
            <a:pPr lvl="0" algn="just">
              <a:buNone/>
            </a:pPr>
            <a:r>
              <a:rPr lang="es-CL" sz="1000" dirty="0" smtClean="0"/>
              <a:t> </a:t>
            </a:r>
          </a:p>
          <a:p>
            <a:pPr lvl="0" algn="just"/>
            <a:r>
              <a:rPr lang="es-CL" sz="2200" dirty="0"/>
              <a:t>Proponer recomendaciones respecto a posibles estudios que complementen la línea de investigación de mercado docente en Chile y respecto a otras políticas públicas que se relacionan con el tema de formación inicial docente. </a:t>
            </a:r>
          </a:p>
          <a:p>
            <a:pPr marL="0" indent="0">
              <a:buNone/>
            </a:pPr>
            <a:endParaRPr lang="es-ES" sz="2000" dirty="0"/>
          </a:p>
        </p:txBody>
      </p:sp>
      <p:sp>
        <p:nvSpPr>
          <p:cNvPr id="4" name="Title 1"/>
          <p:cNvSpPr>
            <a:spLocks noGrp="1"/>
          </p:cNvSpPr>
          <p:nvPr>
            <p:ph type="title"/>
          </p:nvPr>
        </p:nvSpPr>
        <p:spPr/>
        <p:txBody>
          <a:bodyPr>
            <a:normAutofit/>
          </a:bodyPr>
          <a:lstStyle/>
          <a:p>
            <a:r>
              <a:rPr lang="en-US" sz="3200" b="1" dirty="0" err="1" smtClean="0">
                <a:latin typeface="Arial Bold"/>
                <a:cs typeface="Arial Bold"/>
              </a:rPr>
              <a:t>Objetivos</a:t>
            </a:r>
            <a:r>
              <a:rPr lang="en-US" sz="3200" b="1" dirty="0" smtClean="0">
                <a:latin typeface="Arial Bold"/>
                <a:cs typeface="Arial Bold"/>
              </a:rPr>
              <a:t> </a:t>
            </a:r>
            <a:r>
              <a:rPr lang="en-US" sz="3200" b="1" dirty="0" err="1" smtClean="0">
                <a:latin typeface="Arial Bold"/>
                <a:cs typeface="Arial Bold"/>
              </a:rPr>
              <a:t>específicos</a:t>
            </a:r>
            <a:endParaRPr lang="en-US" sz="3200" b="1" dirty="0">
              <a:latin typeface="Arial Bold"/>
              <a:cs typeface="Arial Bold"/>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457200" y="457200"/>
            <a:ext cx="8229600" cy="1143000"/>
          </a:xfrm>
        </p:spPr>
        <p:txBody>
          <a:bodyPr/>
          <a:lstStyle/>
          <a:p>
            <a:r>
              <a:rPr lang="es-ES" dirty="0" smtClean="0"/>
              <a:t>Metodología</a:t>
            </a:r>
            <a:endParaRPr lang="es-ES" dirty="0"/>
          </a:p>
        </p:txBody>
      </p:sp>
      <p:sp>
        <p:nvSpPr>
          <p:cNvPr id="3" name="2 Marcador de contenido"/>
          <p:cNvSpPr>
            <a:spLocks noGrp="1"/>
          </p:cNvSpPr>
          <p:nvPr>
            <p:ph idx="1"/>
          </p:nvPr>
        </p:nvSpPr>
        <p:spPr>
          <a:xfrm>
            <a:off x="453792" y="1484784"/>
            <a:ext cx="8229600" cy="4525963"/>
          </a:xfrm>
        </p:spPr>
        <p:txBody>
          <a:bodyPr>
            <a:normAutofit/>
          </a:bodyPr>
          <a:lstStyle/>
          <a:p>
            <a:pPr marL="0" indent="0" algn="ctr">
              <a:buNone/>
            </a:pPr>
            <a:r>
              <a:rPr lang="es-ES" sz="2800" dirty="0" smtClean="0"/>
              <a:t>Proyección de demanda de profesores 2012-2020</a:t>
            </a:r>
            <a:endParaRPr lang="es-ES" sz="2800" dirty="0"/>
          </a:p>
        </p:txBody>
      </p:sp>
      <p:sp>
        <p:nvSpPr>
          <p:cNvPr id="17" name="16 Rectángulo"/>
          <p:cNvSpPr/>
          <p:nvPr/>
        </p:nvSpPr>
        <p:spPr>
          <a:xfrm>
            <a:off x="381000" y="2209800"/>
            <a:ext cx="2667000" cy="2667000"/>
          </a:xfrm>
          <a:prstGeom prst="rect">
            <a:avLst/>
          </a:prstGeom>
          <a:solidFill>
            <a:srgbClr val="CD0039"/>
          </a:solidFill>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s-CL" dirty="0" smtClean="0"/>
              <a:t>Proyección de cantidad de cursos por nivel.</a:t>
            </a:r>
            <a:endParaRPr lang="es-CL" kern="1200" dirty="0"/>
          </a:p>
        </p:txBody>
      </p:sp>
      <p:sp>
        <p:nvSpPr>
          <p:cNvPr id="15" name="14 Rectángulo"/>
          <p:cNvSpPr/>
          <p:nvPr/>
        </p:nvSpPr>
        <p:spPr>
          <a:xfrm>
            <a:off x="3276600" y="2209800"/>
            <a:ext cx="2667000" cy="2667000"/>
          </a:xfrm>
          <a:prstGeom prst="rect">
            <a:avLst/>
          </a:prstGeom>
          <a:solidFill>
            <a:srgbClr val="003142"/>
          </a:solidFill>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s-CL" kern="1200" dirty="0" smtClean="0"/>
              <a:t>Horas de </a:t>
            </a:r>
            <a:r>
              <a:rPr lang="es-CL" kern="1200" dirty="0" err="1" smtClean="0"/>
              <a:t>curriculum</a:t>
            </a:r>
            <a:r>
              <a:rPr lang="es-CL" kern="1200" dirty="0" smtClean="0"/>
              <a:t> requeridas, incorporando la modificación proyectada de éste para el año 2017 y la gradualidad de la implementación de la JEC). </a:t>
            </a:r>
            <a:endParaRPr lang="es-CL" kern="1200" dirty="0"/>
          </a:p>
        </p:txBody>
      </p:sp>
      <p:sp>
        <p:nvSpPr>
          <p:cNvPr id="13" name="12 Rectángulo"/>
          <p:cNvSpPr/>
          <p:nvPr/>
        </p:nvSpPr>
        <p:spPr>
          <a:xfrm>
            <a:off x="6172200" y="2209800"/>
            <a:ext cx="2590800" cy="2667000"/>
          </a:xfrm>
          <a:prstGeom prst="rect">
            <a:avLst/>
          </a:prstGeom>
          <a:solidFill>
            <a:srgbClr val="A8CA2B"/>
          </a:solidFill>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s-CL" kern="1200" dirty="0" smtClean="0"/>
              <a:t>Número de horas pedagógicas que se necesitarán por nivel y especialidad.</a:t>
            </a:r>
            <a:endParaRPr lang="es-CL" kern="1200" dirty="0"/>
          </a:p>
        </p:txBody>
      </p:sp>
      <p:sp>
        <p:nvSpPr>
          <p:cNvPr id="11" name="10 Rectángulo"/>
          <p:cNvSpPr/>
          <p:nvPr/>
        </p:nvSpPr>
        <p:spPr>
          <a:xfrm>
            <a:off x="381000" y="5105400"/>
            <a:ext cx="8382000" cy="1143000"/>
          </a:xfrm>
          <a:prstGeom prst="rect">
            <a:avLst/>
          </a:prstGeom>
          <a:solidFill>
            <a:srgbClr val="0092D2"/>
          </a:solidFill>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s-CL" kern="1200" dirty="0" smtClean="0"/>
              <a:t>Cantidad de docentes requeridos para cubrir necesidades del sistema.</a:t>
            </a:r>
            <a:endParaRPr lang="es-CL" kern="12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6" name="5 Rectángulo"/>
          <p:cNvSpPr/>
          <p:nvPr/>
        </p:nvSpPr>
        <p:spPr>
          <a:xfrm>
            <a:off x="2387866" y="6196881"/>
            <a:ext cx="4470134" cy="307777"/>
          </a:xfrm>
          <a:prstGeom prst="rect">
            <a:avLst/>
          </a:prstGeom>
        </p:spPr>
        <p:txBody>
          <a:bodyPr wrap="none">
            <a:spAutoFit/>
          </a:bodyPr>
          <a:lstStyle/>
          <a:p>
            <a:pPr algn="ctr"/>
            <a:r>
              <a:rPr lang="es-CL" sz="1400" b="1" dirty="0"/>
              <a:t>Fuente</a:t>
            </a:r>
            <a:r>
              <a:rPr lang="es-CL" sz="1400" dirty="0"/>
              <a:t>: </a:t>
            </a:r>
            <a:r>
              <a:rPr lang="es-CL" sz="1400" dirty="0" smtClean="0"/>
              <a:t>Elaboración propia en base a datos Mineduc 2012.</a:t>
            </a:r>
            <a:endParaRPr lang="es-CL" sz="1400" dirty="0"/>
          </a:p>
        </p:txBody>
      </p:sp>
      <p:pic>
        <p:nvPicPr>
          <p:cNvPr id="7" name="0 Imagen"/>
          <p:cNvPicPr/>
          <p:nvPr/>
        </p:nvPicPr>
        <p:blipFill>
          <a:blip r:embed="rId3" cstate="print">
            <a:extLst>
              <a:ext uri="{28A0092B-C50C-407E-A947-70E740481C1C}">
                <a14:useLocalDpi xmlns:mc="http://schemas.openxmlformats.org/markup-compatibility/2006" xmlns:mv="urn:schemas-microsoft-com:mac:vml" xmlns:a14="http://schemas.microsoft.com/office/drawing/2010/main" xmlns="" val="0"/>
              </a:ext>
            </a:extLst>
          </a:blip>
          <a:stretch>
            <a:fillRect/>
          </a:stretch>
        </p:blipFill>
        <p:spPr>
          <a:xfrm>
            <a:off x="1176109" y="1676400"/>
            <a:ext cx="6824891" cy="4307816"/>
          </a:xfrm>
          <a:prstGeom prst="rect">
            <a:avLst/>
          </a:prstGeom>
        </p:spPr>
      </p:pic>
      <p:sp>
        <p:nvSpPr>
          <p:cNvPr id="8" name="7 Rectángulo"/>
          <p:cNvSpPr/>
          <p:nvPr/>
        </p:nvSpPr>
        <p:spPr>
          <a:xfrm>
            <a:off x="1752600" y="1066800"/>
            <a:ext cx="5831524" cy="369332"/>
          </a:xfrm>
          <a:prstGeom prst="rect">
            <a:avLst/>
          </a:prstGeom>
        </p:spPr>
        <p:txBody>
          <a:bodyPr wrap="square">
            <a:spAutoFit/>
          </a:bodyPr>
          <a:lstStyle/>
          <a:p>
            <a:pPr algn="ctr"/>
            <a:r>
              <a:rPr lang="es-CL" b="1" dirty="0"/>
              <a:t>Figura 1: Proyección de demanda de profesores </a:t>
            </a:r>
            <a:r>
              <a:rPr lang="es-CL" b="1" dirty="0" smtClean="0"/>
              <a:t>2012-2020</a:t>
            </a:r>
            <a:endParaRPr lang="es-CL" b="1"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6" name="5 Rectángulo"/>
          <p:cNvSpPr/>
          <p:nvPr/>
        </p:nvSpPr>
        <p:spPr>
          <a:xfrm>
            <a:off x="2360684" y="6479678"/>
            <a:ext cx="4470134" cy="307777"/>
          </a:xfrm>
          <a:prstGeom prst="rect">
            <a:avLst/>
          </a:prstGeom>
        </p:spPr>
        <p:txBody>
          <a:bodyPr wrap="none">
            <a:spAutoFit/>
          </a:bodyPr>
          <a:lstStyle/>
          <a:p>
            <a:pPr algn="ctr"/>
            <a:r>
              <a:rPr lang="es-CL" sz="1400" b="1" dirty="0"/>
              <a:t>Fuente</a:t>
            </a:r>
            <a:r>
              <a:rPr lang="es-CL" sz="1400" dirty="0"/>
              <a:t>: </a:t>
            </a:r>
            <a:r>
              <a:rPr lang="es-CL" sz="1400" dirty="0" smtClean="0"/>
              <a:t>Elaboración propia en base a datos Mineduc 2012.</a:t>
            </a:r>
            <a:endParaRPr lang="es-CL" sz="1400" dirty="0"/>
          </a:p>
        </p:txBody>
      </p:sp>
      <p:sp>
        <p:nvSpPr>
          <p:cNvPr id="8" name="7 Rectángulo"/>
          <p:cNvSpPr/>
          <p:nvPr/>
        </p:nvSpPr>
        <p:spPr>
          <a:xfrm>
            <a:off x="457200" y="914400"/>
            <a:ext cx="8208912" cy="369332"/>
          </a:xfrm>
          <a:prstGeom prst="rect">
            <a:avLst/>
          </a:prstGeom>
        </p:spPr>
        <p:txBody>
          <a:bodyPr wrap="square">
            <a:spAutoFit/>
          </a:bodyPr>
          <a:lstStyle/>
          <a:p>
            <a:pPr algn="ctr"/>
            <a:r>
              <a:rPr lang="es-CL" b="1" dirty="0"/>
              <a:t>Figura 1: Proyección de demanda de profesores </a:t>
            </a:r>
            <a:r>
              <a:rPr lang="es-CL" b="1" dirty="0" smtClean="0"/>
              <a:t>2012-2020 según especialidad</a:t>
            </a:r>
            <a:endParaRPr lang="es-CL" b="1" dirty="0"/>
          </a:p>
        </p:txBody>
      </p:sp>
      <p:graphicFrame>
        <p:nvGraphicFramePr>
          <p:cNvPr id="5" name="4 Tabla"/>
          <p:cNvGraphicFramePr>
            <a:graphicFrameLocks noGrp="1"/>
          </p:cNvGraphicFramePr>
          <p:nvPr>
            <p:extLst>
              <p:ext uri="{D42A27DB-BD31-4B8C-83A1-F6EECF244321}">
                <p14:modId xmlns:mc="http://schemas.openxmlformats.org/markup-compatibility/2006" xmlns:mv="urn:schemas-microsoft-com:mac:vml" xmlns:p14="http://schemas.microsoft.com/office/powerpoint/2010/main" xmlns="" val="2420840471"/>
              </p:ext>
            </p:extLst>
          </p:nvPr>
        </p:nvGraphicFramePr>
        <p:xfrm>
          <a:off x="275270" y="1371600"/>
          <a:ext cx="8640961" cy="5114361"/>
        </p:xfrm>
        <a:graphic>
          <a:graphicData uri="http://schemas.openxmlformats.org/drawingml/2006/table">
            <a:tbl>
              <a:tblPr firstRow="1" firstCol="1" bandRow="1">
                <a:tableStyleId>{7DF18680-E054-41AD-8BC1-D1AEF772440D}</a:tableStyleId>
              </a:tblPr>
              <a:tblGrid>
                <a:gridCol w="1282889"/>
                <a:gridCol w="919526"/>
                <a:gridCol w="788828"/>
                <a:gridCol w="787902"/>
                <a:gridCol w="898585"/>
                <a:gridCol w="809771"/>
                <a:gridCol w="788828"/>
                <a:gridCol w="787902"/>
                <a:gridCol w="788828"/>
                <a:gridCol w="787902"/>
              </a:tblGrid>
              <a:tr h="799749">
                <a:tc>
                  <a:txBody>
                    <a:bodyPr/>
                    <a:lstStyle/>
                    <a:p>
                      <a:pPr algn="ctr">
                        <a:lnSpc>
                          <a:spcPct val="120000"/>
                        </a:lnSpc>
                        <a:spcAft>
                          <a:spcPts val="0"/>
                        </a:spcAft>
                      </a:pPr>
                      <a:endParaRPr lang="es-CL" sz="2000" dirty="0">
                        <a:effectLst/>
                        <a:latin typeface="Calibri"/>
                        <a:ea typeface="Calibri"/>
                        <a:cs typeface="Times New Roman"/>
                      </a:endParaRPr>
                    </a:p>
                  </a:txBody>
                  <a:tcPr marL="68580" marR="68580" marT="0" marB="0"/>
                </a:tc>
                <a:tc>
                  <a:txBody>
                    <a:bodyPr/>
                    <a:lstStyle/>
                    <a:p>
                      <a:pPr algn="ctr">
                        <a:lnSpc>
                          <a:spcPct val="120000"/>
                        </a:lnSpc>
                        <a:spcAft>
                          <a:spcPts val="0"/>
                        </a:spcAft>
                      </a:pPr>
                      <a:r>
                        <a:rPr lang="es-CL" sz="1400" dirty="0">
                          <a:effectLst/>
                        </a:rPr>
                        <a:t>2012</a:t>
                      </a:r>
                      <a:endParaRPr lang="es-CL" sz="2000" dirty="0">
                        <a:effectLst/>
                        <a:latin typeface="Calibri"/>
                        <a:ea typeface="Calibri"/>
                        <a:cs typeface="Times New Roman"/>
                      </a:endParaRPr>
                    </a:p>
                  </a:txBody>
                  <a:tcPr marL="68580" marR="68580" marT="0" marB="0" anchor="ctr"/>
                </a:tc>
                <a:tc>
                  <a:txBody>
                    <a:bodyPr/>
                    <a:lstStyle/>
                    <a:p>
                      <a:pPr algn="ctr">
                        <a:lnSpc>
                          <a:spcPct val="120000"/>
                        </a:lnSpc>
                        <a:spcAft>
                          <a:spcPts val="0"/>
                        </a:spcAft>
                      </a:pPr>
                      <a:r>
                        <a:rPr lang="es-CL" sz="1400" dirty="0">
                          <a:effectLst/>
                        </a:rPr>
                        <a:t>2013</a:t>
                      </a:r>
                      <a:endParaRPr lang="es-CL" sz="2000" dirty="0">
                        <a:effectLst/>
                        <a:latin typeface="Calibri"/>
                        <a:ea typeface="Calibri"/>
                        <a:cs typeface="Times New Roman"/>
                      </a:endParaRPr>
                    </a:p>
                  </a:txBody>
                  <a:tcPr marL="68580" marR="68580" marT="0" marB="0" anchor="ctr"/>
                </a:tc>
                <a:tc>
                  <a:txBody>
                    <a:bodyPr/>
                    <a:lstStyle/>
                    <a:p>
                      <a:pPr algn="ctr">
                        <a:lnSpc>
                          <a:spcPct val="120000"/>
                        </a:lnSpc>
                        <a:spcAft>
                          <a:spcPts val="0"/>
                        </a:spcAft>
                      </a:pPr>
                      <a:r>
                        <a:rPr lang="es-CL" sz="1400" dirty="0">
                          <a:effectLst/>
                        </a:rPr>
                        <a:t>2014</a:t>
                      </a:r>
                      <a:endParaRPr lang="es-CL" sz="2000" dirty="0">
                        <a:effectLst/>
                        <a:latin typeface="Calibri"/>
                        <a:ea typeface="Calibri"/>
                        <a:cs typeface="Times New Roman"/>
                      </a:endParaRPr>
                    </a:p>
                  </a:txBody>
                  <a:tcPr marL="68580" marR="68580" marT="0" marB="0" anchor="ctr"/>
                </a:tc>
                <a:tc>
                  <a:txBody>
                    <a:bodyPr/>
                    <a:lstStyle/>
                    <a:p>
                      <a:pPr algn="ctr">
                        <a:lnSpc>
                          <a:spcPct val="120000"/>
                        </a:lnSpc>
                        <a:spcAft>
                          <a:spcPts val="0"/>
                        </a:spcAft>
                      </a:pPr>
                      <a:r>
                        <a:rPr lang="es-CL" sz="1400">
                          <a:effectLst/>
                        </a:rPr>
                        <a:t>2015</a:t>
                      </a:r>
                      <a:endParaRPr lang="es-CL" sz="2000">
                        <a:effectLst/>
                        <a:latin typeface="Calibri"/>
                        <a:ea typeface="Calibri"/>
                        <a:cs typeface="Times New Roman"/>
                      </a:endParaRPr>
                    </a:p>
                  </a:txBody>
                  <a:tcPr marL="68580" marR="68580" marT="0" marB="0" anchor="ctr"/>
                </a:tc>
                <a:tc>
                  <a:txBody>
                    <a:bodyPr/>
                    <a:lstStyle/>
                    <a:p>
                      <a:pPr algn="ctr">
                        <a:lnSpc>
                          <a:spcPct val="120000"/>
                        </a:lnSpc>
                        <a:spcAft>
                          <a:spcPts val="0"/>
                        </a:spcAft>
                      </a:pPr>
                      <a:r>
                        <a:rPr lang="es-CL" sz="1400">
                          <a:effectLst/>
                        </a:rPr>
                        <a:t>2016</a:t>
                      </a:r>
                      <a:endParaRPr lang="es-CL" sz="2000">
                        <a:effectLst/>
                        <a:latin typeface="Calibri"/>
                        <a:ea typeface="Calibri"/>
                        <a:cs typeface="Times New Roman"/>
                      </a:endParaRPr>
                    </a:p>
                  </a:txBody>
                  <a:tcPr marL="68580" marR="68580" marT="0" marB="0" anchor="ctr"/>
                </a:tc>
                <a:tc>
                  <a:txBody>
                    <a:bodyPr/>
                    <a:lstStyle/>
                    <a:p>
                      <a:pPr algn="ctr">
                        <a:lnSpc>
                          <a:spcPct val="120000"/>
                        </a:lnSpc>
                        <a:spcAft>
                          <a:spcPts val="0"/>
                        </a:spcAft>
                      </a:pPr>
                      <a:r>
                        <a:rPr lang="es-CL" sz="1400" dirty="0">
                          <a:effectLst/>
                        </a:rPr>
                        <a:t>2017</a:t>
                      </a:r>
                      <a:endParaRPr lang="es-CL" sz="2000" dirty="0">
                        <a:effectLst/>
                        <a:latin typeface="Calibri"/>
                        <a:ea typeface="Calibri"/>
                        <a:cs typeface="Times New Roman"/>
                      </a:endParaRPr>
                    </a:p>
                  </a:txBody>
                  <a:tcPr marL="68580" marR="68580" marT="0" marB="0" anchor="ctr"/>
                </a:tc>
                <a:tc>
                  <a:txBody>
                    <a:bodyPr/>
                    <a:lstStyle/>
                    <a:p>
                      <a:pPr algn="ctr">
                        <a:lnSpc>
                          <a:spcPct val="120000"/>
                        </a:lnSpc>
                        <a:spcAft>
                          <a:spcPts val="0"/>
                        </a:spcAft>
                      </a:pPr>
                      <a:r>
                        <a:rPr lang="es-CL" sz="1400">
                          <a:effectLst/>
                        </a:rPr>
                        <a:t>2018</a:t>
                      </a:r>
                      <a:endParaRPr lang="es-CL" sz="2000">
                        <a:effectLst/>
                        <a:latin typeface="Calibri"/>
                        <a:ea typeface="Calibri"/>
                        <a:cs typeface="Times New Roman"/>
                      </a:endParaRPr>
                    </a:p>
                  </a:txBody>
                  <a:tcPr marL="68580" marR="68580" marT="0" marB="0" anchor="ctr"/>
                </a:tc>
                <a:tc>
                  <a:txBody>
                    <a:bodyPr/>
                    <a:lstStyle/>
                    <a:p>
                      <a:pPr algn="ctr">
                        <a:lnSpc>
                          <a:spcPct val="120000"/>
                        </a:lnSpc>
                        <a:spcAft>
                          <a:spcPts val="0"/>
                        </a:spcAft>
                      </a:pPr>
                      <a:r>
                        <a:rPr lang="es-CL" sz="1400" dirty="0">
                          <a:effectLst/>
                        </a:rPr>
                        <a:t>2019</a:t>
                      </a:r>
                      <a:endParaRPr lang="es-CL" sz="2000" dirty="0">
                        <a:effectLst/>
                        <a:latin typeface="Calibri"/>
                        <a:ea typeface="Calibri"/>
                        <a:cs typeface="Times New Roman"/>
                      </a:endParaRPr>
                    </a:p>
                  </a:txBody>
                  <a:tcPr marL="68580" marR="68580" marT="0" marB="0" anchor="ctr"/>
                </a:tc>
                <a:tc>
                  <a:txBody>
                    <a:bodyPr/>
                    <a:lstStyle/>
                    <a:p>
                      <a:pPr algn="ctr">
                        <a:lnSpc>
                          <a:spcPct val="120000"/>
                        </a:lnSpc>
                        <a:spcAft>
                          <a:spcPts val="0"/>
                        </a:spcAft>
                      </a:pPr>
                      <a:r>
                        <a:rPr lang="es-CL" sz="1400">
                          <a:effectLst/>
                        </a:rPr>
                        <a:t>2020</a:t>
                      </a:r>
                      <a:endParaRPr lang="es-CL" sz="2000">
                        <a:effectLst/>
                        <a:latin typeface="Calibri"/>
                        <a:ea typeface="Calibri"/>
                        <a:cs typeface="Times New Roman"/>
                      </a:endParaRPr>
                    </a:p>
                  </a:txBody>
                  <a:tcPr marL="68580" marR="68580" marT="0" marB="0" anchor="ctr"/>
                </a:tc>
              </a:tr>
              <a:tr h="474132">
                <a:tc>
                  <a:txBody>
                    <a:bodyPr/>
                    <a:lstStyle/>
                    <a:p>
                      <a:pPr algn="ctr">
                        <a:lnSpc>
                          <a:spcPct val="120000"/>
                        </a:lnSpc>
                        <a:spcAft>
                          <a:spcPts val="0"/>
                        </a:spcAft>
                      </a:pPr>
                      <a:r>
                        <a:rPr lang="es-CL" sz="1400" dirty="0">
                          <a:effectLst/>
                        </a:rPr>
                        <a:t>Educación</a:t>
                      </a:r>
                      <a:r>
                        <a:rPr lang="es-CL" sz="1400" dirty="0" smtClean="0">
                          <a:effectLst/>
                        </a:rPr>
                        <a:t> Básica</a:t>
                      </a:r>
                      <a:endParaRPr lang="es-CL" sz="2000" dirty="0">
                        <a:effectLst/>
                        <a:latin typeface="Calibri"/>
                        <a:ea typeface="Calibri"/>
                        <a:cs typeface="Times New Roman"/>
                      </a:endParaRPr>
                    </a:p>
                  </a:txBody>
                  <a:tcPr marL="68580" marR="68580" marT="0" marB="0"/>
                </a:tc>
                <a:tc>
                  <a:txBody>
                    <a:bodyPr/>
                    <a:lstStyle/>
                    <a:p>
                      <a:pPr algn="ctr">
                        <a:lnSpc>
                          <a:spcPct val="120000"/>
                        </a:lnSpc>
                        <a:spcAft>
                          <a:spcPts val="0"/>
                        </a:spcAft>
                      </a:pPr>
                      <a:r>
                        <a:rPr lang="es-CL" sz="1400">
                          <a:effectLst/>
                        </a:rPr>
                        <a:t>64.317</a:t>
                      </a:r>
                      <a:endParaRPr lang="es-CL" sz="2000">
                        <a:effectLst/>
                        <a:latin typeface="Calibri"/>
                        <a:ea typeface="Calibri"/>
                        <a:cs typeface="Times New Roman"/>
                      </a:endParaRPr>
                    </a:p>
                  </a:txBody>
                  <a:tcPr marL="68580" marR="68580" marT="0" marB="0" anchor="ctr"/>
                </a:tc>
                <a:tc>
                  <a:txBody>
                    <a:bodyPr/>
                    <a:lstStyle/>
                    <a:p>
                      <a:pPr algn="ctr">
                        <a:lnSpc>
                          <a:spcPct val="120000"/>
                        </a:lnSpc>
                        <a:spcAft>
                          <a:spcPts val="0"/>
                        </a:spcAft>
                      </a:pPr>
                      <a:r>
                        <a:rPr lang="es-CL" sz="1400">
                          <a:effectLst/>
                        </a:rPr>
                        <a:t>63.830</a:t>
                      </a:r>
                      <a:endParaRPr lang="es-CL" sz="2000">
                        <a:effectLst/>
                        <a:latin typeface="Calibri"/>
                        <a:ea typeface="Calibri"/>
                        <a:cs typeface="Times New Roman"/>
                      </a:endParaRPr>
                    </a:p>
                  </a:txBody>
                  <a:tcPr marL="68580" marR="68580" marT="0" marB="0" anchor="ctr"/>
                </a:tc>
                <a:tc>
                  <a:txBody>
                    <a:bodyPr/>
                    <a:lstStyle/>
                    <a:p>
                      <a:pPr algn="ctr">
                        <a:lnSpc>
                          <a:spcPct val="120000"/>
                        </a:lnSpc>
                        <a:spcAft>
                          <a:spcPts val="0"/>
                        </a:spcAft>
                      </a:pPr>
                      <a:r>
                        <a:rPr lang="es-CL" sz="1400">
                          <a:effectLst/>
                        </a:rPr>
                        <a:t>63.619</a:t>
                      </a:r>
                      <a:endParaRPr lang="es-CL" sz="2000">
                        <a:effectLst/>
                        <a:latin typeface="Calibri"/>
                        <a:ea typeface="Calibri"/>
                        <a:cs typeface="Times New Roman"/>
                      </a:endParaRPr>
                    </a:p>
                  </a:txBody>
                  <a:tcPr marL="68580" marR="68580" marT="0" marB="0" anchor="ctr"/>
                </a:tc>
                <a:tc>
                  <a:txBody>
                    <a:bodyPr/>
                    <a:lstStyle/>
                    <a:p>
                      <a:pPr algn="ctr">
                        <a:lnSpc>
                          <a:spcPct val="120000"/>
                        </a:lnSpc>
                        <a:spcAft>
                          <a:spcPts val="0"/>
                        </a:spcAft>
                      </a:pPr>
                      <a:r>
                        <a:rPr lang="es-CL" sz="1400">
                          <a:effectLst/>
                        </a:rPr>
                        <a:t>63.383</a:t>
                      </a:r>
                      <a:endParaRPr lang="es-CL" sz="2000">
                        <a:effectLst/>
                        <a:latin typeface="Calibri"/>
                        <a:ea typeface="Calibri"/>
                        <a:cs typeface="Times New Roman"/>
                      </a:endParaRPr>
                    </a:p>
                  </a:txBody>
                  <a:tcPr marL="68580" marR="68580" marT="0" marB="0" anchor="ctr"/>
                </a:tc>
                <a:tc>
                  <a:txBody>
                    <a:bodyPr/>
                    <a:lstStyle/>
                    <a:p>
                      <a:pPr algn="ctr">
                        <a:lnSpc>
                          <a:spcPct val="120000"/>
                        </a:lnSpc>
                        <a:spcAft>
                          <a:spcPts val="0"/>
                        </a:spcAft>
                      </a:pPr>
                      <a:r>
                        <a:rPr lang="es-CL" sz="1400">
                          <a:effectLst/>
                        </a:rPr>
                        <a:t>63.312</a:t>
                      </a:r>
                      <a:endParaRPr lang="es-CL" sz="2000">
                        <a:effectLst/>
                        <a:latin typeface="Calibri"/>
                        <a:ea typeface="Calibri"/>
                        <a:cs typeface="Times New Roman"/>
                      </a:endParaRPr>
                    </a:p>
                  </a:txBody>
                  <a:tcPr marL="68580" marR="68580" marT="0" marB="0" anchor="ctr"/>
                </a:tc>
                <a:tc>
                  <a:txBody>
                    <a:bodyPr/>
                    <a:lstStyle/>
                    <a:p>
                      <a:pPr algn="ctr">
                        <a:lnSpc>
                          <a:spcPct val="120000"/>
                        </a:lnSpc>
                        <a:spcAft>
                          <a:spcPts val="0"/>
                        </a:spcAft>
                      </a:pPr>
                      <a:r>
                        <a:rPr lang="es-CL" sz="1400" dirty="0">
                          <a:effectLst/>
                        </a:rPr>
                        <a:t>54.017</a:t>
                      </a:r>
                      <a:endParaRPr lang="es-CL" sz="2000" dirty="0">
                        <a:effectLst/>
                        <a:latin typeface="Calibri"/>
                        <a:ea typeface="Calibri"/>
                        <a:cs typeface="Times New Roman"/>
                      </a:endParaRPr>
                    </a:p>
                  </a:txBody>
                  <a:tcPr marL="68580" marR="68580" marT="0" marB="0" anchor="ctr"/>
                </a:tc>
                <a:tc>
                  <a:txBody>
                    <a:bodyPr/>
                    <a:lstStyle/>
                    <a:p>
                      <a:pPr algn="ctr">
                        <a:lnSpc>
                          <a:spcPct val="120000"/>
                        </a:lnSpc>
                        <a:spcAft>
                          <a:spcPts val="0"/>
                        </a:spcAft>
                      </a:pPr>
                      <a:r>
                        <a:rPr lang="es-CL" sz="1400">
                          <a:effectLst/>
                        </a:rPr>
                        <a:t>54.318</a:t>
                      </a:r>
                      <a:endParaRPr lang="es-CL" sz="2000">
                        <a:effectLst/>
                        <a:latin typeface="Calibri"/>
                        <a:ea typeface="Calibri"/>
                        <a:cs typeface="Times New Roman"/>
                      </a:endParaRPr>
                    </a:p>
                  </a:txBody>
                  <a:tcPr marL="68580" marR="68580" marT="0" marB="0" anchor="ctr"/>
                </a:tc>
                <a:tc>
                  <a:txBody>
                    <a:bodyPr/>
                    <a:lstStyle/>
                    <a:p>
                      <a:pPr algn="ctr">
                        <a:lnSpc>
                          <a:spcPct val="120000"/>
                        </a:lnSpc>
                        <a:spcAft>
                          <a:spcPts val="0"/>
                        </a:spcAft>
                      </a:pPr>
                      <a:r>
                        <a:rPr lang="es-CL" sz="1400">
                          <a:effectLst/>
                        </a:rPr>
                        <a:t>54.770</a:t>
                      </a:r>
                      <a:endParaRPr lang="es-CL" sz="2000">
                        <a:effectLst/>
                        <a:latin typeface="Calibri"/>
                        <a:ea typeface="Calibri"/>
                        <a:cs typeface="Times New Roman"/>
                      </a:endParaRPr>
                    </a:p>
                  </a:txBody>
                  <a:tcPr marL="68580" marR="68580" marT="0" marB="0" anchor="ctr"/>
                </a:tc>
                <a:tc>
                  <a:txBody>
                    <a:bodyPr/>
                    <a:lstStyle/>
                    <a:p>
                      <a:pPr algn="ctr">
                        <a:lnSpc>
                          <a:spcPct val="120000"/>
                        </a:lnSpc>
                        <a:spcAft>
                          <a:spcPts val="0"/>
                        </a:spcAft>
                      </a:pPr>
                      <a:r>
                        <a:rPr lang="es-CL" sz="1400">
                          <a:effectLst/>
                        </a:rPr>
                        <a:t>54.714</a:t>
                      </a:r>
                      <a:endParaRPr lang="es-CL" sz="2000">
                        <a:effectLst/>
                        <a:latin typeface="Calibri"/>
                        <a:ea typeface="Calibri"/>
                        <a:cs typeface="Times New Roman"/>
                      </a:endParaRPr>
                    </a:p>
                  </a:txBody>
                  <a:tcPr marL="68580" marR="68580" marT="0" marB="0" anchor="ctr"/>
                </a:tc>
              </a:tr>
              <a:tr h="232227">
                <a:tc>
                  <a:txBody>
                    <a:bodyPr/>
                    <a:lstStyle/>
                    <a:p>
                      <a:pPr algn="ctr">
                        <a:lnSpc>
                          <a:spcPct val="120000"/>
                        </a:lnSpc>
                        <a:spcAft>
                          <a:spcPts val="0"/>
                        </a:spcAft>
                      </a:pPr>
                      <a:r>
                        <a:rPr lang="es-CL" sz="1400">
                          <a:effectLst/>
                        </a:rPr>
                        <a:t>Lenguaje</a:t>
                      </a:r>
                      <a:endParaRPr lang="es-CL" sz="2000">
                        <a:effectLst/>
                        <a:latin typeface="Calibri"/>
                        <a:ea typeface="Calibri"/>
                        <a:cs typeface="Times New Roman"/>
                      </a:endParaRPr>
                    </a:p>
                  </a:txBody>
                  <a:tcPr marL="68580" marR="68580" marT="0" marB="0"/>
                </a:tc>
                <a:tc>
                  <a:txBody>
                    <a:bodyPr/>
                    <a:lstStyle/>
                    <a:p>
                      <a:pPr algn="ctr">
                        <a:lnSpc>
                          <a:spcPct val="120000"/>
                        </a:lnSpc>
                        <a:spcAft>
                          <a:spcPts val="0"/>
                        </a:spcAft>
                      </a:pPr>
                      <a:r>
                        <a:rPr lang="es-CL" sz="1400">
                          <a:effectLst/>
                        </a:rPr>
                        <a:t>4.515</a:t>
                      </a:r>
                      <a:endParaRPr lang="es-CL" sz="2000">
                        <a:effectLst/>
                        <a:latin typeface="Calibri"/>
                        <a:ea typeface="Calibri"/>
                        <a:cs typeface="Times New Roman"/>
                      </a:endParaRPr>
                    </a:p>
                  </a:txBody>
                  <a:tcPr marL="68580" marR="68580" marT="0" marB="0" anchor="ctr"/>
                </a:tc>
                <a:tc>
                  <a:txBody>
                    <a:bodyPr/>
                    <a:lstStyle/>
                    <a:p>
                      <a:pPr algn="ctr">
                        <a:lnSpc>
                          <a:spcPct val="120000"/>
                        </a:lnSpc>
                        <a:spcAft>
                          <a:spcPts val="0"/>
                        </a:spcAft>
                      </a:pPr>
                      <a:r>
                        <a:rPr lang="es-CL" sz="1400">
                          <a:effectLst/>
                        </a:rPr>
                        <a:t>4.482</a:t>
                      </a:r>
                      <a:endParaRPr lang="es-CL" sz="2000">
                        <a:effectLst/>
                        <a:latin typeface="Calibri"/>
                        <a:ea typeface="Calibri"/>
                        <a:cs typeface="Times New Roman"/>
                      </a:endParaRPr>
                    </a:p>
                  </a:txBody>
                  <a:tcPr marL="68580" marR="68580" marT="0" marB="0" anchor="ctr"/>
                </a:tc>
                <a:tc>
                  <a:txBody>
                    <a:bodyPr/>
                    <a:lstStyle/>
                    <a:p>
                      <a:pPr algn="ctr">
                        <a:lnSpc>
                          <a:spcPct val="120000"/>
                        </a:lnSpc>
                        <a:spcAft>
                          <a:spcPts val="0"/>
                        </a:spcAft>
                      </a:pPr>
                      <a:r>
                        <a:rPr lang="es-CL" sz="1400">
                          <a:effectLst/>
                        </a:rPr>
                        <a:t>4.403</a:t>
                      </a:r>
                      <a:endParaRPr lang="es-CL" sz="2000">
                        <a:effectLst/>
                        <a:latin typeface="Calibri"/>
                        <a:ea typeface="Calibri"/>
                        <a:cs typeface="Times New Roman"/>
                      </a:endParaRPr>
                    </a:p>
                  </a:txBody>
                  <a:tcPr marL="68580" marR="68580" marT="0" marB="0" anchor="ctr"/>
                </a:tc>
                <a:tc>
                  <a:txBody>
                    <a:bodyPr/>
                    <a:lstStyle/>
                    <a:p>
                      <a:pPr algn="ctr">
                        <a:lnSpc>
                          <a:spcPct val="120000"/>
                        </a:lnSpc>
                        <a:spcAft>
                          <a:spcPts val="0"/>
                        </a:spcAft>
                      </a:pPr>
                      <a:r>
                        <a:rPr lang="es-CL" sz="1400">
                          <a:effectLst/>
                        </a:rPr>
                        <a:t>4.332</a:t>
                      </a:r>
                      <a:endParaRPr lang="es-CL" sz="2000">
                        <a:effectLst/>
                        <a:latin typeface="Calibri"/>
                        <a:ea typeface="Calibri"/>
                        <a:cs typeface="Times New Roman"/>
                      </a:endParaRPr>
                    </a:p>
                  </a:txBody>
                  <a:tcPr marL="68580" marR="68580" marT="0" marB="0" anchor="ctr"/>
                </a:tc>
                <a:tc>
                  <a:txBody>
                    <a:bodyPr/>
                    <a:lstStyle/>
                    <a:p>
                      <a:pPr algn="ctr">
                        <a:lnSpc>
                          <a:spcPct val="120000"/>
                        </a:lnSpc>
                        <a:spcAft>
                          <a:spcPts val="0"/>
                        </a:spcAft>
                      </a:pPr>
                      <a:r>
                        <a:rPr lang="es-CL" sz="1400">
                          <a:effectLst/>
                        </a:rPr>
                        <a:t>4.259</a:t>
                      </a:r>
                      <a:endParaRPr lang="es-CL" sz="2000">
                        <a:effectLst/>
                        <a:latin typeface="Calibri"/>
                        <a:ea typeface="Calibri"/>
                        <a:cs typeface="Times New Roman"/>
                      </a:endParaRPr>
                    </a:p>
                  </a:txBody>
                  <a:tcPr marL="68580" marR="68580" marT="0" marB="0" anchor="ctr"/>
                </a:tc>
                <a:tc>
                  <a:txBody>
                    <a:bodyPr/>
                    <a:lstStyle/>
                    <a:p>
                      <a:pPr algn="ctr">
                        <a:lnSpc>
                          <a:spcPct val="120000"/>
                        </a:lnSpc>
                        <a:spcAft>
                          <a:spcPts val="0"/>
                        </a:spcAft>
                      </a:pPr>
                      <a:r>
                        <a:rPr lang="es-CL" sz="1400" dirty="0">
                          <a:effectLst/>
                        </a:rPr>
                        <a:t>6.816</a:t>
                      </a:r>
                      <a:endParaRPr lang="es-CL" sz="2000" dirty="0">
                        <a:effectLst/>
                        <a:latin typeface="Calibri"/>
                        <a:ea typeface="Calibri"/>
                        <a:cs typeface="Times New Roman"/>
                      </a:endParaRPr>
                    </a:p>
                  </a:txBody>
                  <a:tcPr marL="68580" marR="68580" marT="0" marB="0" anchor="ctr"/>
                </a:tc>
                <a:tc>
                  <a:txBody>
                    <a:bodyPr/>
                    <a:lstStyle/>
                    <a:p>
                      <a:pPr algn="ctr">
                        <a:lnSpc>
                          <a:spcPct val="120000"/>
                        </a:lnSpc>
                        <a:spcAft>
                          <a:spcPts val="0"/>
                        </a:spcAft>
                      </a:pPr>
                      <a:r>
                        <a:rPr lang="es-CL" sz="1400">
                          <a:effectLst/>
                        </a:rPr>
                        <a:t>6.763</a:t>
                      </a:r>
                      <a:endParaRPr lang="es-CL" sz="2000">
                        <a:effectLst/>
                        <a:latin typeface="Calibri"/>
                        <a:ea typeface="Calibri"/>
                        <a:cs typeface="Times New Roman"/>
                      </a:endParaRPr>
                    </a:p>
                  </a:txBody>
                  <a:tcPr marL="68580" marR="68580" marT="0" marB="0" anchor="ctr"/>
                </a:tc>
                <a:tc>
                  <a:txBody>
                    <a:bodyPr/>
                    <a:lstStyle/>
                    <a:p>
                      <a:pPr algn="ctr">
                        <a:lnSpc>
                          <a:spcPct val="120000"/>
                        </a:lnSpc>
                        <a:spcAft>
                          <a:spcPts val="0"/>
                        </a:spcAft>
                      </a:pPr>
                      <a:r>
                        <a:rPr lang="es-CL" sz="1400">
                          <a:effectLst/>
                        </a:rPr>
                        <a:t>6.808</a:t>
                      </a:r>
                      <a:endParaRPr lang="es-CL" sz="2000">
                        <a:effectLst/>
                        <a:latin typeface="Calibri"/>
                        <a:ea typeface="Calibri"/>
                        <a:cs typeface="Times New Roman"/>
                      </a:endParaRPr>
                    </a:p>
                  </a:txBody>
                  <a:tcPr marL="68580" marR="68580" marT="0" marB="0" anchor="ctr"/>
                </a:tc>
                <a:tc>
                  <a:txBody>
                    <a:bodyPr/>
                    <a:lstStyle/>
                    <a:p>
                      <a:pPr algn="ctr">
                        <a:lnSpc>
                          <a:spcPct val="120000"/>
                        </a:lnSpc>
                        <a:spcAft>
                          <a:spcPts val="0"/>
                        </a:spcAft>
                      </a:pPr>
                      <a:r>
                        <a:rPr lang="es-CL" sz="1400">
                          <a:effectLst/>
                        </a:rPr>
                        <a:t>6.691</a:t>
                      </a:r>
                      <a:endParaRPr lang="es-CL" sz="2000">
                        <a:effectLst/>
                        <a:latin typeface="Calibri"/>
                        <a:ea typeface="Calibri"/>
                        <a:cs typeface="Times New Roman"/>
                      </a:endParaRPr>
                    </a:p>
                  </a:txBody>
                  <a:tcPr marL="68580" marR="68580" marT="0" marB="0" anchor="ctr"/>
                </a:tc>
              </a:tr>
              <a:tr h="232227">
                <a:tc>
                  <a:txBody>
                    <a:bodyPr/>
                    <a:lstStyle/>
                    <a:p>
                      <a:pPr algn="ctr">
                        <a:lnSpc>
                          <a:spcPct val="120000"/>
                        </a:lnSpc>
                        <a:spcAft>
                          <a:spcPts val="0"/>
                        </a:spcAft>
                      </a:pPr>
                      <a:r>
                        <a:rPr lang="es-CL" sz="1400">
                          <a:effectLst/>
                        </a:rPr>
                        <a:t>Matemática</a:t>
                      </a:r>
                      <a:endParaRPr lang="es-CL" sz="2000">
                        <a:effectLst/>
                        <a:latin typeface="Calibri"/>
                        <a:ea typeface="Calibri"/>
                        <a:cs typeface="Times New Roman"/>
                      </a:endParaRPr>
                    </a:p>
                  </a:txBody>
                  <a:tcPr marL="68580" marR="68580" marT="0" marB="0"/>
                </a:tc>
                <a:tc>
                  <a:txBody>
                    <a:bodyPr/>
                    <a:lstStyle/>
                    <a:p>
                      <a:pPr algn="ctr">
                        <a:lnSpc>
                          <a:spcPct val="120000"/>
                        </a:lnSpc>
                        <a:spcAft>
                          <a:spcPts val="0"/>
                        </a:spcAft>
                      </a:pPr>
                      <a:r>
                        <a:rPr lang="es-CL" sz="1400">
                          <a:effectLst/>
                        </a:rPr>
                        <a:t>4.443</a:t>
                      </a:r>
                      <a:endParaRPr lang="es-CL" sz="2000">
                        <a:effectLst/>
                        <a:latin typeface="Calibri"/>
                        <a:ea typeface="Calibri"/>
                        <a:cs typeface="Times New Roman"/>
                      </a:endParaRPr>
                    </a:p>
                  </a:txBody>
                  <a:tcPr marL="68580" marR="68580" marT="0" marB="0" anchor="ctr"/>
                </a:tc>
                <a:tc>
                  <a:txBody>
                    <a:bodyPr/>
                    <a:lstStyle/>
                    <a:p>
                      <a:pPr algn="ctr">
                        <a:lnSpc>
                          <a:spcPct val="120000"/>
                        </a:lnSpc>
                        <a:spcAft>
                          <a:spcPts val="0"/>
                        </a:spcAft>
                      </a:pPr>
                      <a:r>
                        <a:rPr lang="es-CL" sz="1400">
                          <a:effectLst/>
                        </a:rPr>
                        <a:t>4.410</a:t>
                      </a:r>
                      <a:endParaRPr lang="es-CL" sz="2000">
                        <a:effectLst/>
                        <a:latin typeface="Calibri"/>
                        <a:ea typeface="Calibri"/>
                        <a:cs typeface="Times New Roman"/>
                      </a:endParaRPr>
                    </a:p>
                  </a:txBody>
                  <a:tcPr marL="68580" marR="68580" marT="0" marB="0" anchor="ctr"/>
                </a:tc>
                <a:tc>
                  <a:txBody>
                    <a:bodyPr/>
                    <a:lstStyle/>
                    <a:p>
                      <a:pPr algn="ctr">
                        <a:lnSpc>
                          <a:spcPct val="120000"/>
                        </a:lnSpc>
                        <a:spcAft>
                          <a:spcPts val="0"/>
                        </a:spcAft>
                      </a:pPr>
                      <a:r>
                        <a:rPr lang="es-CL" sz="1400">
                          <a:effectLst/>
                        </a:rPr>
                        <a:t>4.333</a:t>
                      </a:r>
                      <a:endParaRPr lang="es-CL" sz="2000">
                        <a:effectLst/>
                        <a:latin typeface="Calibri"/>
                        <a:ea typeface="Calibri"/>
                        <a:cs typeface="Times New Roman"/>
                      </a:endParaRPr>
                    </a:p>
                  </a:txBody>
                  <a:tcPr marL="68580" marR="68580" marT="0" marB="0" anchor="ctr"/>
                </a:tc>
                <a:tc>
                  <a:txBody>
                    <a:bodyPr/>
                    <a:lstStyle/>
                    <a:p>
                      <a:pPr algn="ctr">
                        <a:lnSpc>
                          <a:spcPct val="120000"/>
                        </a:lnSpc>
                        <a:spcAft>
                          <a:spcPts val="0"/>
                        </a:spcAft>
                      </a:pPr>
                      <a:r>
                        <a:rPr lang="es-CL" sz="1400">
                          <a:effectLst/>
                        </a:rPr>
                        <a:t>4.263</a:t>
                      </a:r>
                      <a:endParaRPr lang="es-CL" sz="2000">
                        <a:effectLst/>
                        <a:latin typeface="Calibri"/>
                        <a:ea typeface="Calibri"/>
                        <a:cs typeface="Times New Roman"/>
                      </a:endParaRPr>
                    </a:p>
                  </a:txBody>
                  <a:tcPr marL="68580" marR="68580" marT="0" marB="0" anchor="ctr"/>
                </a:tc>
                <a:tc>
                  <a:txBody>
                    <a:bodyPr/>
                    <a:lstStyle/>
                    <a:p>
                      <a:pPr algn="ctr">
                        <a:lnSpc>
                          <a:spcPct val="120000"/>
                        </a:lnSpc>
                        <a:spcAft>
                          <a:spcPts val="0"/>
                        </a:spcAft>
                      </a:pPr>
                      <a:r>
                        <a:rPr lang="es-CL" sz="1400">
                          <a:effectLst/>
                        </a:rPr>
                        <a:t>4.191</a:t>
                      </a:r>
                      <a:endParaRPr lang="es-CL" sz="2000">
                        <a:effectLst/>
                        <a:latin typeface="Calibri"/>
                        <a:ea typeface="Calibri"/>
                        <a:cs typeface="Times New Roman"/>
                      </a:endParaRPr>
                    </a:p>
                  </a:txBody>
                  <a:tcPr marL="68580" marR="68580" marT="0" marB="0" anchor="ctr"/>
                </a:tc>
                <a:tc>
                  <a:txBody>
                    <a:bodyPr/>
                    <a:lstStyle/>
                    <a:p>
                      <a:pPr algn="ctr">
                        <a:lnSpc>
                          <a:spcPct val="120000"/>
                        </a:lnSpc>
                        <a:spcAft>
                          <a:spcPts val="0"/>
                        </a:spcAft>
                      </a:pPr>
                      <a:r>
                        <a:rPr lang="es-CL" sz="1400" dirty="0">
                          <a:effectLst/>
                        </a:rPr>
                        <a:t>6.707</a:t>
                      </a:r>
                      <a:endParaRPr lang="es-CL" sz="2000" dirty="0">
                        <a:effectLst/>
                        <a:latin typeface="Calibri"/>
                        <a:ea typeface="Calibri"/>
                        <a:cs typeface="Times New Roman"/>
                      </a:endParaRPr>
                    </a:p>
                  </a:txBody>
                  <a:tcPr marL="68580" marR="68580" marT="0" marB="0" anchor="ctr"/>
                </a:tc>
                <a:tc>
                  <a:txBody>
                    <a:bodyPr/>
                    <a:lstStyle/>
                    <a:p>
                      <a:pPr algn="ctr">
                        <a:lnSpc>
                          <a:spcPct val="120000"/>
                        </a:lnSpc>
                        <a:spcAft>
                          <a:spcPts val="0"/>
                        </a:spcAft>
                      </a:pPr>
                      <a:r>
                        <a:rPr lang="es-CL" sz="1400">
                          <a:effectLst/>
                        </a:rPr>
                        <a:t>6.655</a:t>
                      </a:r>
                      <a:endParaRPr lang="es-CL" sz="2000">
                        <a:effectLst/>
                        <a:latin typeface="Calibri"/>
                        <a:ea typeface="Calibri"/>
                        <a:cs typeface="Times New Roman"/>
                      </a:endParaRPr>
                    </a:p>
                  </a:txBody>
                  <a:tcPr marL="68580" marR="68580" marT="0" marB="0" anchor="ctr"/>
                </a:tc>
                <a:tc>
                  <a:txBody>
                    <a:bodyPr/>
                    <a:lstStyle/>
                    <a:p>
                      <a:pPr algn="ctr">
                        <a:lnSpc>
                          <a:spcPct val="120000"/>
                        </a:lnSpc>
                        <a:spcAft>
                          <a:spcPts val="0"/>
                        </a:spcAft>
                      </a:pPr>
                      <a:r>
                        <a:rPr lang="es-CL" sz="1400">
                          <a:effectLst/>
                        </a:rPr>
                        <a:t>6.699</a:t>
                      </a:r>
                      <a:endParaRPr lang="es-CL" sz="2000">
                        <a:effectLst/>
                        <a:latin typeface="Calibri"/>
                        <a:ea typeface="Calibri"/>
                        <a:cs typeface="Times New Roman"/>
                      </a:endParaRPr>
                    </a:p>
                  </a:txBody>
                  <a:tcPr marL="68580" marR="68580" marT="0" marB="0" anchor="ctr"/>
                </a:tc>
                <a:tc>
                  <a:txBody>
                    <a:bodyPr/>
                    <a:lstStyle/>
                    <a:p>
                      <a:pPr algn="ctr">
                        <a:lnSpc>
                          <a:spcPct val="120000"/>
                        </a:lnSpc>
                        <a:spcAft>
                          <a:spcPts val="0"/>
                        </a:spcAft>
                      </a:pPr>
                      <a:r>
                        <a:rPr lang="es-CL" sz="1400">
                          <a:effectLst/>
                        </a:rPr>
                        <a:t>6.584</a:t>
                      </a:r>
                      <a:endParaRPr lang="es-CL" sz="2000">
                        <a:effectLst/>
                        <a:latin typeface="Calibri"/>
                        <a:ea typeface="Calibri"/>
                        <a:cs typeface="Times New Roman"/>
                      </a:endParaRPr>
                    </a:p>
                  </a:txBody>
                  <a:tcPr marL="68580" marR="68580" marT="0" marB="0" anchor="ctr"/>
                </a:tc>
              </a:tr>
              <a:tr h="232227">
                <a:tc>
                  <a:txBody>
                    <a:bodyPr/>
                    <a:lstStyle/>
                    <a:p>
                      <a:pPr algn="ctr">
                        <a:lnSpc>
                          <a:spcPct val="120000"/>
                        </a:lnSpc>
                        <a:spcAft>
                          <a:spcPts val="0"/>
                        </a:spcAft>
                      </a:pPr>
                      <a:r>
                        <a:rPr lang="es-CL" sz="1400">
                          <a:effectLst/>
                        </a:rPr>
                        <a:t>Física</a:t>
                      </a:r>
                      <a:endParaRPr lang="es-CL" sz="2000">
                        <a:effectLst/>
                        <a:latin typeface="Calibri"/>
                        <a:ea typeface="Calibri"/>
                        <a:cs typeface="Times New Roman"/>
                      </a:endParaRPr>
                    </a:p>
                  </a:txBody>
                  <a:tcPr marL="68580" marR="68580" marT="0" marB="0"/>
                </a:tc>
                <a:tc>
                  <a:txBody>
                    <a:bodyPr/>
                    <a:lstStyle/>
                    <a:p>
                      <a:pPr algn="ctr">
                        <a:lnSpc>
                          <a:spcPct val="120000"/>
                        </a:lnSpc>
                        <a:spcAft>
                          <a:spcPts val="0"/>
                        </a:spcAft>
                      </a:pPr>
                      <a:r>
                        <a:rPr lang="es-CL" sz="1400">
                          <a:effectLst/>
                        </a:rPr>
                        <a:t>2.204</a:t>
                      </a:r>
                      <a:endParaRPr lang="es-CL" sz="2000">
                        <a:effectLst/>
                        <a:latin typeface="Calibri"/>
                        <a:ea typeface="Calibri"/>
                        <a:cs typeface="Times New Roman"/>
                      </a:endParaRPr>
                    </a:p>
                  </a:txBody>
                  <a:tcPr marL="68580" marR="68580" marT="0" marB="0" anchor="ctr"/>
                </a:tc>
                <a:tc>
                  <a:txBody>
                    <a:bodyPr/>
                    <a:lstStyle/>
                    <a:p>
                      <a:pPr algn="ctr">
                        <a:lnSpc>
                          <a:spcPct val="120000"/>
                        </a:lnSpc>
                        <a:spcAft>
                          <a:spcPts val="0"/>
                        </a:spcAft>
                      </a:pPr>
                      <a:r>
                        <a:rPr lang="es-CL" sz="1400">
                          <a:effectLst/>
                        </a:rPr>
                        <a:t>2.163</a:t>
                      </a:r>
                      <a:endParaRPr lang="es-CL" sz="2000">
                        <a:effectLst/>
                        <a:latin typeface="Calibri"/>
                        <a:ea typeface="Calibri"/>
                        <a:cs typeface="Times New Roman"/>
                      </a:endParaRPr>
                    </a:p>
                  </a:txBody>
                  <a:tcPr marL="68580" marR="68580" marT="0" marB="0" anchor="ctr"/>
                </a:tc>
                <a:tc>
                  <a:txBody>
                    <a:bodyPr/>
                    <a:lstStyle/>
                    <a:p>
                      <a:pPr algn="ctr">
                        <a:lnSpc>
                          <a:spcPct val="120000"/>
                        </a:lnSpc>
                        <a:spcAft>
                          <a:spcPts val="0"/>
                        </a:spcAft>
                      </a:pPr>
                      <a:r>
                        <a:rPr lang="es-CL" sz="1400">
                          <a:effectLst/>
                        </a:rPr>
                        <a:t>2.110</a:t>
                      </a:r>
                      <a:endParaRPr lang="es-CL" sz="2000">
                        <a:effectLst/>
                        <a:latin typeface="Calibri"/>
                        <a:ea typeface="Calibri"/>
                        <a:cs typeface="Times New Roman"/>
                      </a:endParaRPr>
                    </a:p>
                  </a:txBody>
                  <a:tcPr marL="68580" marR="68580" marT="0" marB="0" anchor="ctr"/>
                </a:tc>
                <a:tc>
                  <a:txBody>
                    <a:bodyPr/>
                    <a:lstStyle/>
                    <a:p>
                      <a:pPr algn="ctr">
                        <a:lnSpc>
                          <a:spcPct val="120000"/>
                        </a:lnSpc>
                        <a:spcAft>
                          <a:spcPts val="0"/>
                        </a:spcAft>
                      </a:pPr>
                      <a:r>
                        <a:rPr lang="es-CL" sz="1400">
                          <a:effectLst/>
                        </a:rPr>
                        <a:t>2.063</a:t>
                      </a:r>
                      <a:endParaRPr lang="es-CL" sz="2000">
                        <a:effectLst/>
                        <a:latin typeface="Calibri"/>
                        <a:ea typeface="Calibri"/>
                        <a:cs typeface="Times New Roman"/>
                      </a:endParaRPr>
                    </a:p>
                  </a:txBody>
                  <a:tcPr marL="68580" marR="68580" marT="0" marB="0" anchor="ctr"/>
                </a:tc>
                <a:tc>
                  <a:txBody>
                    <a:bodyPr/>
                    <a:lstStyle/>
                    <a:p>
                      <a:pPr algn="ctr">
                        <a:lnSpc>
                          <a:spcPct val="120000"/>
                        </a:lnSpc>
                        <a:spcAft>
                          <a:spcPts val="0"/>
                        </a:spcAft>
                      </a:pPr>
                      <a:r>
                        <a:rPr lang="es-CL" sz="1400">
                          <a:effectLst/>
                        </a:rPr>
                        <a:t>1.996</a:t>
                      </a:r>
                      <a:endParaRPr lang="es-CL" sz="2000">
                        <a:effectLst/>
                        <a:latin typeface="Calibri"/>
                        <a:ea typeface="Calibri"/>
                        <a:cs typeface="Times New Roman"/>
                      </a:endParaRPr>
                    </a:p>
                  </a:txBody>
                  <a:tcPr marL="68580" marR="68580" marT="0" marB="0" anchor="ctr"/>
                </a:tc>
                <a:tc>
                  <a:txBody>
                    <a:bodyPr/>
                    <a:lstStyle/>
                    <a:p>
                      <a:pPr algn="ctr">
                        <a:lnSpc>
                          <a:spcPct val="120000"/>
                        </a:lnSpc>
                        <a:spcAft>
                          <a:spcPts val="0"/>
                        </a:spcAft>
                      </a:pPr>
                      <a:r>
                        <a:rPr lang="es-CL" sz="1400" dirty="0">
                          <a:effectLst/>
                        </a:rPr>
                        <a:t>2.947</a:t>
                      </a:r>
                      <a:endParaRPr lang="es-CL" sz="2000" dirty="0">
                        <a:effectLst/>
                        <a:latin typeface="Calibri"/>
                        <a:ea typeface="Calibri"/>
                        <a:cs typeface="Times New Roman"/>
                      </a:endParaRPr>
                    </a:p>
                  </a:txBody>
                  <a:tcPr marL="68580" marR="68580" marT="0" marB="0" anchor="ctr"/>
                </a:tc>
                <a:tc>
                  <a:txBody>
                    <a:bodyPr/>
                    <a:lstStyle/>
                    <a:p>
                      <a:pPr algn="ctr">
                        <a:lnSpc>
                          <a:spcPct val="120000"/>
                        </a:lnSpc>
                        <a:spcAft>
                          <a:spcPts val="0"/>
                        </a:spcAft>
                      </a:pPr>
                      <a:r>
                        <a:rPr lang="es-CL" sz="1400">
                          <a:effectLst/>
                        </a:rPr>
                        <a:t>2.880</a:t>
                      </a:r>
                      <a:endParaRPr lang="es-CL" sz="2000">
                        <a:effectLst/>
                        <a:latin typeface="Calibri"/>
                        <a:ea typeface="Calibri"/>
                        <a:cs typeface="Times New Roman"/>
                      </a:endParaRPr>
                    </a:p>
                  </a:txBody>
                  <a:tcPr marL="68580" marR="68580" marT="0" marB="0" anchor="ctr"/>
                </a:tc>
                <a:tc>
                  <a:txBody>
                    <a:bodyPr/>
                    <a:lstStyle/>
                    <a:p>
                      <a:pPr algn="ctr">
                        <a:lnSpc>
                          <a:spcPct val="120000"/>
                        </a:lnSpc>
                        <a:spcAft>
                          <a:spcPts val="0"/>
                        </a:spcAft>
                      </a:pPr>
                      <a:r>
                        <a:rPr lang="es-CL" sz="1400">
                          <a:effectLst/>
                        </a:rPr>
                        <a:t>2.861</a:t>
                      </a:r>
                      <a:endParaRPr lang="es-CL" sz="2000">
                        <a:effectLst/>
                        <a:latin typeface="Calibri"/>
                        <a:ea typeface="Calibri"/>
                        <a:cs typeface="Times New Roman"/>
                      </a:endParaRPr>
                    </a:p>
                  </a:txBody>
                  <a:tcPr marL="68580" marR="68580" marT="0" marB="0" anchor="ctr"/>
                </a:tc>
                <a:tc>
                  <a:txBody>
                    <a:bodyPr/>
                    <a:lstStyle/>
                    <a:p>
                      <a:pPr algn="ctr">
                        <a:lnSpc>
                          <a:spcPct val="120000"/>
                        </a:lnSpc>
                        <a:spcAft>
                          <a:spcPts val="0"/>
                        </a:spcAft>
                      </a:pPr>
                      <a:r>
                        <a:rPr lang="es-CL" sz="1400">
                          <a:effectLst/>
                        </a:rPr>
                        <a:t>2.842</a:t>
                      </a:r>
                      <a:endParaRPr lang="es-CL" sz="2000">
                        <a:effectLst/>
                        <a:latin typeface="Calibri"/>
                        <a:ea typeface="Calibri"/>
                        <a:cs typeface="Times New Roman"/>
                      </a:endParaRPr>
                    </a:p>
                  </a:txBody>
                  <a:tcPr marL="68580" marR="68580" marT="0" marB="0" anchor="ctr"/>
                </a:tc>
              </a:tr>
              <a:tr h="232227">
                <a:tc>
                  <a:txBody>
                    <a:bodyPr/>
                    <a:lstStyle/>
                    <a:p>
                      <a:pPr algn="ctr">
                        <a:lnSpc>
                          <a:spcPct val="120000"/>
                        </a:lnSpc>
                        <a:spcAft>
                          <a:spcPts val="0"/>
                        </a:spcAft>
                      </a:pPr>
                      <a:r>
                        <a:rPr lang="es-CL" sz="1400">
                          <a:effectLst/>
                        </a:rPr>
                        <a:t>Química</a:t>
                      </a:r>
                      <a:endParaRPr lang="es-CL" sz="2000">
                        <a:effectLst/>
                        <a:latin typeface="Calibri"/>
                        <a:ea typeface="Calibri"/>
                        <a:cs typeface="Times New Roman"/>
                      </a:endParaRPr>
                    </a:p>
                  </a:txBody>
                  <a:tcPr marL="68580" marR="68580" marT="0" marB="0"/>
                </a:tc>
                <a:tc>
                  <a:txBody>
                    <a:bodyPr/>
                    <a:lstStyle/>
                    <a:p>
                      <a:pPr algn="ctr">
                        <a:lnSpc>
                          <a:spcPct val="120000"/>
                        </a:lnSpc>
                        <a:spcAft>
                          <a:spcPts val="0"/>
                        </a:spcAft>
                      </a:pPr>
                      <a:r>
                        <a:rPr lang="es-CL" sz="1400">
                          <a:effectLst/>
                        </a:rPr>
                        <a:t>1.329</a:t>
                      </a:r>
                      <a:endParaRPr lang="es-CL" sz="2000">
                        <a:effectLst/>
                        <a:latin typeface="Calibri"/>
                        <a:ea typeface="Calibri"/>
                        <a:cs typeface="Times New Roman"/>
                      </a:endParaRPr>
                    </a:p>
                  </a:txBody>
                  <a:tcPr marL="68580" marR="68580" marT="0" marB="0" anchor="ctr"/>
                </a:tc>
                <a:tc>
                  <a:txBody>
                    <a:bodyPr/>
                    <a:lstStyle/>
                    <a:p>
                      <a:pPr algn="ctr">
                        <a:lnSpc>
                          <a:spcPct val="120000"/>
                        </a:lnSpc>
                        <a:spcAft>
                          <a:spcPts val="0"/>
                        </a:spcAft>
                      </a:pPr>
                      <a:r>
                        <a:rPr lang="es-CL" sz="1400">
                          <a:effectLst/>
                        </a:rPr>
                        <a:t>1.305</a:t>
                      </a:r>
                      <a:endParaRPr lang="es-CL" sz="2000">
                        <a:effectLst/>
                        <a:latin typeface="Calibri"/>
                        <a:ea typeface="Calibri"/>
                        <a:cs typeface="Times New Roman"/>
                      </a:endParaRPr>
                    </a:p>
                  </a:txBody>
                  <a:tcPr marL="68580" marR="68580" marT="0" marB="0" anchor="ctr"/>
                </a:tc>
                <a:tc>
                  <a:txBody>
                    <a:bodyPr/>
                    <a:lstStyle/>
                    <a:p>
                      <a:pPr algn="ctr">
                        <a:lnSpc>
                          <a:spcPct val="120000"/>
                        </a:lnSpc>
                        <a:spcAft>
                          <a:spcPts val="0"/>
                        </a:spcAft>
                      </a:pPr>
                      <a:r>
                        <a:rPr lang="es-CL" sz="1400">
                          <a:effectLst/>
                        </a:rPr>
                        <a:t>1.273</a:t>
                      </a:r>
                      <a:endParaRPr lang="es-CL" sz="2000">
                        <a:effectLst/>
                        <a:latin typeface="Calibri"/>
                        <a:ea typeface="Calibri"/>
                        <a:cs typeface="Times New Roman"/>
                      </a:endParaRPr>
                    </a:p>
                  </a:txBody>
                  <a:tcPr marL="68580" marR="68580" marT="0" marB="0" anchor="ctr"/>
                </a:tc>
                <a:tc>
                  <a:txBody>
                    <a:bodyPr/>
                    <a:lstStyle/>
                    <a:p>
                      <a:pPr algn="ctr">
                        <a:lnSpc>
                          <a:spcPct val="120000"/>
                        </a:lnSpc>
                        <a:spcAft>
                          <a:spcPts val="0"/>
                        </a:spcAft>
                      </a:pPr>
                      <a:r>
                        <a:rPr lang="es-CL" sz="1400">
                          <a:effectLst/>
                        </a:rPr>
                        <a:t>1.244</a:t>
                      </a:r>
                      <a:endParaRPr lang="es-CL" sz="2000">
                        <a:effectLst/>
                        <a:latin typeface="Calibri"/>
                        <a:ea typeface="Calibri"/>
                        <a:cs typeface="Times New Roman"/>
                      </a:endParaRPr>
                    </a:p>
                  </a:txBody>
                  <a:tcPr marL="68580" marR="68580" marT="0" marB="0" anchor="ctr"/>
                </a:tc>
                <a:tc>
                  <a:txBody>
                    <a:bodyPr/>
                    <a:lstStyle/>
                    <a:p>
                      <a:pPr algn="ctr">
                        <a:lnSpc>
                          <a:spcPct val="120000"/>
                        </a:lnSpc>
                        <a:spcAft>
                          <a:spcPts val="0"/>
                        </a:spcAft>
                      </a:pPr>
                      <a:r>
                        <a:rPr lang="es-CL" sz="1400">
                          <a:effectLst/>
                        </a:rPr>
                        <a:t>1.204</a:t>
                      </a:r>
                      <a:endParaRPr lang="es-CL" sz="2000">
                        <a:effectLst/>
                        <a:latin typeface="Calibri"/>
                        <a:ea typeface="Calibri"/>
                        <a:cs typeface="Times New Roman"/>
                      </a:endParaRPr>
                    </a:p>
                  </a:txBody>
                  <a:tcPr marL="68580" marR="68580" marT="0" marB="0" anchor="ctr"/>
                </a:tc>
                <a:tc>
                  <a:txBody>
                    <a:bodyPr/>
                    <a:lstStyle/>
                    <a:p>
                      <a:pPr algn="ctr">
                        <a:lnSpc>
                          <a:spcPct val="120000"/>
                        </a:lnSpc>
                        <a:spcAft>
                          <a:spcPts val="0"/>
                        </a:spcAft>
                      </a:pPr>
                      <a:r>
                        <a:rPr lang="es-CL" sz="1400" dirty="0">
                          <a:effectLst/>
                        </a:rPr>
                        <a:t>1.777</a:t>
                      </a:r>
                      <a:endParaRPr lang="es-CL" sz="2000" dirty="0">
                        <a:effectLst/>
                        <a:latin typeface="Calibri"/>
                        <a:ea typeface="Calibri"/>
                        <a:cs typeface="Times New Roman"/>
                      </a:endParaRPr>
                    </a:p>
                  </a:txBody>
                  <a:tcPr marL="68580" marR="68580" marT="0" marB="0" anchor="ctr"/>
                </a:tc>
                <a:tc>
                  <a:txBody>
                    <a:bodyPr/>
                    <a:lstStyle/>
                    <a:p>
                      <a:pPr algn="ctr">
                        <a:lnSpc>
                          <a:spcPct val="120000"/>
                        </a:lnSpc>
                        <a:spcAft>
                          <a:spcPts val="0"/>
                        </a:spcAft>
                      </a:pPr>
                      <a:r>
                        <a:rPr lang="es-CL" sz="1400">
                          <a:effectLst/>
                        </a:rPr>
                        <a:t>1.737</a:t>
                      </a:r>
                      <a:endParaRPr lang="es-CL" sz="2000">
                        <a:effectLst/>
                        <a:latin typeface="Calibri"/>
                        <a:ea typeface="Calibri"/>
                        <a:cs typeface="Times New Roman"/>
                      </a:endParaRPr>
                    </a:p>
                  </a:txBody>
                  <a:tcPr marL="68580" marR="68580" marT="0" marB="0" anchor="ctr"/>
                </a:tc>
                <a:tc>
                  <a:txBody>
                    <a:bodyPr/>
                    <a:lstStyle/>
                    <a:p>
                      <a:pPr algn="ctr">
                        <a:lnSpc>
                          <a:spcPct val="120000"/>
                        </a:lnSpc>
                        <a:spcAft>
                          <a:spcPts val="0"/>
                        </a:spcAft>
                      </a:pPr>
                      <a:r>
                        <a:rPr lang="es-CL" sz="1400">
                          <a:effectLst/>
                        </a:rPr>
                        <a:t>1.726</a:t>
                      </a:r>
                      <a:endParaRPr lang="es-CL" sz="2000">
                        <a:effectLst/>
                        <a:latin typeface="Calibri"/>
                        <a:ea typeface="Calibri"/>
                        <a:cs typeface="Times New Roman"/>
                      </a:endParaRPr>
                    </a:p>
                  </a:txBody>
                  <a:tcPr marL="68580" marR="68580" marT="0" marB="0" anchor="ctr"/>
                </a:tc>
                <a:tc>
                  <a:txBody>
                    <a:bodyPr/>
                    <a:lstStyle/>
                    <a:p>
                      <a:pPr algn="ctr">
                        <a:lnSpc>
                          <a:spcPct val="120000"/>
                        </a:lnSpc>
                        <a:spcAft>
                          <a:spcPts val="0"/>
                        </a:spcAft>
                      </a:pPr>
                      <a:r>
                        <a:rPr lang="es-CL" sz="1400">
                          <a:effectLst/>
                        </a:rPr>
                        <a:t>1.714</a:t>
                      </a:r>
                      <a:endParaRPr lang="es-CL" sz="2000">
                        <a:effectLst/>
                        <a:latin typeface="Calibri"/>
                        <a:ea typeface="Calibri"/>
                        <a:cs typeface="Times New Roman"/>
                      </a:endParaRPr>
                    </a:p>
                  </a:txBody>
                  <a:tcPr marL="68580" marR="68580" marT="0" marB="0" anchor="ctr"/>
                </a:tc>
              </a:tr>
              <a:tr h="232227">
                <a:tc>
                  <a:txBody>
                    <a:bodyPr/>
                    <a:lstStyle/>
                    <a:p>
                      <a:pPr algn="ctr">
                        <a:lnSpc>
                          <a:spcPct val="120000"/>
                        </a:lnSpc>
                        <a:spcAft>
                          <a:spcPts val="0"/>
                        </a:spcAft>
                      </a:pPr>
                      <a:r>
                        <a:rPr lang="es-CL" sz="1400">
                          <a:effectLst/>
                        </a:rPr>
                        <a:t>Biología</a:t>
                      </a:r>
                      <a:endParaRPr lang="es-CL" sz="2000">
                        <a:effectLst/>
                        <a:latin typeface="Calibri"/>
                        <a:ea typeface="Calibri"/>
                        <a:cs typeface="Times New Roman"/>
                      </a:endParaRPr>
                    </a:p>
                  </a:txBody>
                  <a:tcPr marL="68580" marR="68580" marT="0" marB="0"/>
                </a:tc>
                <a:tc>
                  <a:txBody>
                    <a:bodyPr/>
                    <a:lstStyle/>
                    <a:p>
                      <a:pPr algn="ctr">
                        <a:lnSpc>
                          <a:spcPct val="120000"/>
                        </a:lnSpc>
                        <a:spcAft>
                          <a:spcPts val="0"/>
                        </a:spcAft>
                      </a:pPr>
                      <a:r>
                        <a:rPr lang="es-CL" sz="1400">
                          <a:effectLst/>
                        </a:rPr>
                        <a:t>1.983</a:t>
                      </a:r>
                      <a:endParaRPr lang="es-CL" sz="2000">
                        <a:effectLst/>
                        <a:latin typeface="Calibri"/>
                        <a:ea typeface="Calibri"/>
                        <a:cs typeface="Times New Roman"/>
                      </a:endParaRPr>
                    </a:p>
                  </a:txBody>
                  <a:tcPr marL="68580" marR="68580" marT="0" marB="0" anchor="ctr"/>
                </a:tc>
                <a:tc>
                  <a:txBody>
                    <a:bodyPr/>
                    <a:lstStyle/>
                    <a:p>
                      <a:pPr algn="ctr">
                        <a:lnSpc>
                          <a:spcPct val="120000"/>
                        </a:lnSpc>
                        <a:spcAft>
                          <a:spcPts val="0"/>
                        </a:spcAft>
                      </a:pPr>
                      <a:r>
                        <a:rPr lang="es-CL" sz="1400">
                          <a:effectLst/>
                        </a:rPr>
                        <a:t>1.946</a:t>
                      </a:r>
                      <a:endParaRPr lang="es-CL" sz="2000">
                        <a:effectLst/>
                        <a:latin typeface="Calibri"/>
                        <a:ea typeface="Calibri"/>
                        <a:cs typeface="Times New Roman"/>
                      </a:endParaRPr>
                    </a:p>
                  </a:txBody>
                  <a:tcPr marL="68580" marR="68580" marT="0" marB="0" anchor="ctr"/>
                </a:tc>
                <a:tc>
                  <a:txBody>
                    <a:bodyPr/>
                    <a:lstStyle/>
                    <a:p>
                      <a:pPr algn="ctr">
                        <a:lnSpc>
                          <a:spcPct val="120000"/>
                        </a:lnSpc>
                        <a:spcAft>
                          <a:spcPts val="0"/>
                        </a:spcAft>
                      </a:pPr>
                      <a:r>
                        <a:rPr lang="es-CL" sz="1400">
                          <a:effectLst/>
                        </a:rPr>
                        <a:t>1.899</a:t>
                      </a:r>
                      <a:endParaRPr lang="es-CL" sz="2000">
                        <a:effectLst/>
                        <a:latin typeface="Calibri"/>
                        <a:ea typeface="Calibri"/>
                        <a:cs typeface="Times New Roman"/>
                      </a:endParaRPr>
                    </a:p>
                  </a:txBody>
                  <a:tcPr marL="68580" marR="68580" marT="0" marB="0" anchor="ctr"/>
                </a:tc>
                <a:tc>
                  <a:txBody>
                    <a:bodyPr/>
                    <a:lstStyle/>
                    <a:p>
                      <a:pPr algn="ctr">
                        <a:lnSpc>
                          <a:spcPct val="120000"/>
                        </a:lnSpc>
                        <a:spcAft>
                          <a:spcPts val="0"/>
                        </a:spcAft>
                      </a:pPr>
                      <a:r>
                        <a:rPr lang="es-CL" sz="1400">
                          <a:effectLst/>
                        </a:rPr>
                        <a:t>1.856</a:t>
                      </a:r>
                      <a:endParaRPr lang="es-CL" sz="2000">
                        <a:effectLst/>
                        <a:latin typeface="Calibri"/>
                        <a:ea typeface="Calibri"/>
                        <a:cs typeface="Times New Roman"/>
                      </a:endParaRPr>
                    </a:p>
                  </a:txBody>
                  <a:tcPr marL="68580" marR="68580" marT="0" marB="0" anchor="ctr"/>
                </a:tc>
                <a:tc>
                  <a:txBody>
                    <a:bodyPr/>
                    <a:lstStyle/>
                    <a:p>
                      <a:pPr algn="ctr">
                        <a:lnSpc>
                          <a:spcPct val="120000"/>
                        </a:lnSpc>
                        <a:spcAft>
                          <a:spcPts val="0"/>
                        </a:spcAft>
                      </a:pPr>
                      <a:r>
                        <a:rPr lang="es-CL" sz="1400">
                          <a:effectLst/>
                        </a:rPr>
                        <a:t>1.796</a:t>
                      </a:r>
                      <a:endParaRPr lang="es-CL" sz="2000">
                        <a:effectLst/>
                        <a:latin typeface="Calibri"/>
                        <a:ea typeface="Calibri"/>
                        <a:cs typeface="Times New Roman"/>
                      </a:endParaRPr>
                    </a:p>
                  </a:txBody>
                  <a:tcPr marL="68580" marR="68580" marT="0" marB="0" anchor="ctr"/>
                </a:tc>
                <a:tc>
                  <a:txBody>
                    <a:bodyPr/>
                    <a:lstStyle/>
                    <a:p>
                      <a:pPr algn="ctr">
                        <a:lnSpc>
                          <a:spcPct val="120000"/>
                        </a:lnSpc>
                        <a:spcAft>
                          <a:spcPts val="0"/>
                        </a:spcAft>
                      </a:pPr>
                      <a:r>
                        <a:rPr lang="es-CL" sz="1400" dirty="0">
                          <a:effectLst/>
                        </a:rPr>
                        <a:t>2.652</a:t>
                      </a:r>
                      <a:endParaRPr lang="es-CL" sz="2000" dirty="0">
                        <a:effectLst/>
                        <a:latin typeface="Calibri"/>
                        <a:ea typeface="Calibri"/>
                        <a:cs typeface="Times New Roman"/>
                      </a:endParaRPr>
                    </a:p>
                  </a:txBody>
                  <a:tcPr marL="68580" marR="68580" marT="0" marB="0" anchor="ctr"/>
                </a:tc>
                <a:tc>
                  <a:txBody>
                    <a:bodyPr/>
                    <a:lstStyle/>
                    <a:p>
                      <a:pPr algn="ctr">
                        <a:lnSpc>
                          <a:spcPct val="120000"/>
                        </a:lnSpc>
                        <a:spcAft>
                          <a:spcPts val="0"/>
                        </a:spcAft>
                      </a:pPr>
                      <a:r>
                        <a:rPr lang="es-CL" sz="1400">
                          <a:effectLst/>
                        </a:rPr>
                        <a:t>2.591</a:t>
                      </a:r>
                      <a:endParaRPr lang="es-CL" sz="2000">
                        <a:effectLst/>
                        <a:latin typeface="Calibri"/>
                        <a:ea typeface="Calibri"/>
                        <a:cs typeface="Times New Roman"/>
                      </a:endParaRPr>
                    </a:p>
                  </a:txBody>
                  <a:tcPr marL="68580" marR="68580" marT="0" marB="0" anchor="ctr"/>
                </a:tc>
                <a:tc>
                  <a:txBody>
                    <a:bodyPr/>
                    <a:lstStyle/>
                    <a:p>
                      <a:pPr algn="ctr">
                        <a:lnSpc>
                          <a:spcPct val="120000"/>
                        </a:lnSpc>
                        <a:spcAft>
                          <a:spcPts val="0"/>
                        </a:spcAft>
                      </a:pPr>
                      <a:r>
                        <a:rPr lang="es-CL" sz="1400">
                          <a:effectLst/>
                        </a:rPr>
                        <a:t>2.574</a:t>
                      </a:r>
                      <a:endParaRPr lang="es-CL" sz="2000">
                        <a:effectLst/>
                        <a:latin typeface="Calibri"/>
                        <a:ea typeface="Calibri"/>
                        <a:cs typeface="Times New Roman"/>
                      </a:endParaRPr>
                    </a:p>
                  </a:txBody>
                  <a:tcPr marL="68580" marR="68580" marT="0" marB="0" anchor="ctr"/>
                </a:tc>
                <a:tc>
                  <a:txBody>
                    <a:bodyPr/>
                    <a:lstStyle/>
                    <a:p>
                      <a:pPr algn="ctr">
                        <a:lnSpc>
                          <a:spcPct val="120000"/>
                        </a:lnSpc>
                        <a:spcAft>
                          <a:spcPts val="0"/>
                        </a:spcAft>
                      </a:pPr>
                      <a:r>
                        <a:rPr lang="es-CL" sz="1400">
                          <a:effectLst/>
                        </a:rPr>
                        <a:t>2.557</a:t>
                      </a:r>
                      <a:endParaRPr lang="es-CL" sz="2000">
                        <a:effectLst/>
                        <a:latin typeface="Calibri"/>
                        <a:ea typeface="Calibri"/>
                        <a:cs typeface="Times New Roman"/>
                      </a:endParaRPr>
                    </a:p>
                  </a:txBody>
                  <a:tcPr marL="68580" marR="68580" marT="0" marB="0" anchor="ctr"/>
                </a:tc>
              </a:tr>
              <a:tr h="232227">
                <a:tc>
                  <a:txBody>
                    <a:bodyPr/>
                    <a:lstStyle/>
                    <a:p>
                      <a:pPr algn="ctr">
                        <a:lnSpc>
                          <a:spcPct val="120000"/>
                        </a:lnSpc>
                        <a:spcAft>
                          <a:spcPts val="0"/>
                        </a:spcAft>
                      </a:pPr>
                      <a:r>
                        <a:rPr lang="es-CL" sz="1400">
                          <a:effectLst/>
                        </a:rPr>
                        <a:t>Filosofía</a:t>
                      </a:r>
                      <a:endParaRPr lang="es-CL" sz="2000">
                        <a:effectLst/>
                        <a:latin typeface="Calibri"/>
                        <a:ea typeface="Calibri"/>
                        <a:cs typeface="Times New Roman"/>
                      </a:endParaRPr>
                    </a:p>
                  </a:txBody>
                  <a:tcPr marL="68580" marR="68580" marT="0" marB="0"/>
                </a:tc>
                <a:tc>
                  <a:txBody>
                    <a:bodyPr/>
                    <a:lstStyle/>
                    <a:p>
                      <a:pPr algn="ctr">
                        <a:lnSpc>
                          <a:spcPct val="120000"/>
                        </a:lnSpc>
                        <a:spcAft>
                          <a:spcPts val="0"/>
                        </a:spcAft>
                      </a:pPr>
                      <a:r>
                        <a:rPr lang="es-CL" sz="1400">
                          <a:effectLst/>
                        </a:rPr>
                        <a:t>1.619</a:t>
                      </a:r>
                      <a:endParaRPr lang="es-CL" sz="2000">
                        <a:effectLst/>
                        <a:latin typeface="Calibri"/>
                        <a:ea typeface="Calibri"/>
                        <a:cs typeface="Times New Roman"/>
                      </a:endParaRPr>
                    </a:p>
                  </a:txBody>
                  <a:tcPr marL="68580" marR="68580" marT="0" marB="0" anchor="ctr"/>
                </a:tc>
                <a:tc>
                  <a:txBody>
                    <a:bodyPr/>
                    <a:lstStyle/>
                    <a:p>
                      <a:pPr algn="ctr">
                        <a:lnSpc>
                          <a:spcPct val="120000"/>
                        </a:lnSpc>
                        <a:spcAft>
                          <a:spcPts val="0"/>
                        </a:spcAft>
                      </a:pPr>
                      <a:r>
                        <a:rPr lang="es-CL" sz="1400">
                          <a:effectLst/>
                        </a:rPr>
                        <a:t>1.593</a:t>
                      </a:r>
                      <a:endParaRPr lang="es-CL" sz="2000">
                        <a:effectLst/>
                        <a:latin typeface="Calibri"/>
                        <a:ea typeface="Calibri"/>
                        <a:cs typeface="Times New Roman"/>
                      </a:endParaRPr>
                    </a:p>
                  </a:txBody>
                  <a:tcPr marL="68580" marR="68580" marT="0" marB="0" anchor="ctr"/>
                </a:tc>
                <a:tc>
                  <a:txBody>
                    <a:bodyPr/>
                    <a:lstStyle/>
                    <a:p>
                      <a:pPr algn="ctr">
                        <a:lnSpc>
                          <a:spcPct val="120000"/>
                        </a:lnSpc>
                        <a:spcAft>
                          <a:spcPts val="0"/>
                        </a:spcAft>
                      </a:pPr>
                      <a:r>
                        <a:rPr lang="es-CL" sz="1400">
                          <a:effectLst/>
                        </a:rPr>
                        <a:t>1.518</a:t>
                      </a:r>
                      <a:endParaRPr lang="es-CL" sz="2000">
                        <a:effectLst/>
                        <a:latin typeface="Calibri"/>
                        <a:ea typeface="Calibri"/>
                        <a:cs typeface="Times New Roman"/>
                      </a:endParaRPr>
                    </a:p>
                  </a:txBody>
                  <a:tcPr marL="68580" marR="68580" marT="0" marB="0" anchor="ctr"/>
                </a:tc>
                <a:tc>
                  <a:txBody>
                    <a:bodyPr/>
                    <a:lstStyle/>
                    <a:p>
                      <a:pPr algn="ctr">
                        <a:lnSpc>
                          <a:spcPct val="120000"/>
                        </a:lnSpc>
                        <a:spcAft>
                          <a:spcPts val="0"/>
                        </a:spcAft>
                      </a:pPr>
                      <a:r>
                        <a:rPr lang="es-CL" sz="1400">
                          <a:effectLst/>
                        </a:rPr>
                        <a:t>1.435</a:t>
                      </a:r>
                      <a:endParaRPr lang="es-CL" sz="2000">
                        <a:effectLst/>
                        <a:latin typeface="Calibri"/>
                        <a:ea typeface="Calibri"/>
                        <a:cs typeface="Times New Roman"/>
                      </a:endParaRPr>
                    </a:p>
                  </a:txBody>
                  <a:tcPr marL="68580" marR="68580" marT="0" marB="0" anchor="ctr"/>
                </a:tc>
                <a:tc>
                  <a:txBody>
                    <a:bodyPr/>
                    <a:lstStyle/>
                    <a:p>
                      <a:pPr algn="ctr">
                        <a:lnSpc>
                          <a:spcPct val="120000"/>
                        </a:lnSpc>
                        <a:spcAft>
                          <a:spcPts val="0"/>
                        </a:spcAft>
                      </a:pPr>
                      <a:r>
                        <a:rPr lang="es-CL" sz="1400">
                          <a:effectLst/>
                        </a:rPr>
                        <a:t>1.314</a:t>
                      </a:r>
                      <a:endParaRPr lang="es-CL" sz="2000">
                        <a:effectLst/>
                        <a:latin typeface="Calibri"/>
                        <a:ea typeface="Calibri"/>
                        <a:cs typeface="Times New Roman"/>
                      </a:endParaRPr>
                    </a:p>
                  </a:txBody>
                  <a:tcPr marL="68580" marR="68580" marT="0" marB="0" anchor="ctr"/>
                </a:tc>
                <a:tc>
                  <a:txBody>
                    <a:bodyPr/>
                    <a:lstStyle/>
                    <a:p>
                      <a:pPr algn="ctr">
                        <a:lnSpc>
                          <a:spcPct val="120000"/>
                        </a:lnSpc>
                        <a:spcAft>
                          <a:spcPts val="0"/>
                        </a:spcAft>
                      </a:pPr>
                      <a:r>
                        <a:rPr lang="es-CL" sz="1400">
                          <a:effectLst/>
                        </a:rPr>
                        <a:t>1.327</a:t>
                      </a:r>
                      <a:endParaRPr lang="es-CL" sz="2000">
                        <a:effectLst/>
                        <a:latin typeface="Calibri"/>
                        <a:ea typeface="Calibri"/>
                        <a:cs typeface="Times New Roman"/>
                      </a:endParaRPr>
                    </a:p>
                  </a:txBody>
                  <a:tcPr marL="68580" marR="68580" marT="0" marB="0" anchor="ctr"/>
                </a:tc>
                <a:tc>
                  <a:txBody>
                    <a:bodyPr/>
                    <a:lstStyle/>
                    <a:p>
                      <a:pPr algn="ctr">
                        <a:lnSpc>
                          <a:spcPct val="120000"/>
                        </a:lnSpc>
                        <a:spcAft>
                          <a:spcPts val="0"/>
                        </a:spcAft>
                      </a:pPr>
                      <a:r>
                        <a:rPr lang="es-CL" sz="1400">
                          <a:effectLst/>
                        </a:rPr>
                        <a:t>1.256</a:t>
                      </a:r>
                      <a:endParaRPr lang="es-CL" sz="2000">
                        <a:effectLst/>
                        <a:latin typeface="Calibri"/>
                        <a:ea typeface="Calibri"/>
                        <a:cs typeface="Times New Roman"/>
                      </a:endParaRPr>
                    </a:p>
                  </a:txBody>
                  <a:tcPr marL="68580" marR="68580" marT="0" marB="0" anchor="ctr"/>
                </a:tc>
                <a:tc>
                  <a:txBody>
                    <a:bodyPr/>
                    <a:lstStyle/>
                    <a:p>
                      <a:pPr algn="ctr">
                        <a:lnSpc>
                          <a:spcPct val="120000"/>
                        </a:lnSpc>
                        <a:spcAft>
                          <a:spcPts val="0"/>
                        </a:spcAft>
                      </a:pPr>
                      <a:r>
                        <a:rPr lang="es-CL" sz="1400">
                          <a:effectLst/>
                        </a:rPr>
                        <a:t>1.106</a:t>
                      </a:r>
                      <a:endParaRPr lang="es-CL" sz="2000">
                        <a:effectLst/>
                        <a:latin typeface="Calibri"/>
                        <a:ea typeface="Calibri"/>
                        <a:cs typeface="Times New Roman"/>
                      </a:endParaRPr>
                    </a:p>
                  </a:txBody>
                  <a:tcPr marL="68580" marR="68580" marT="0" marB="0" anchor="ctr"/>
                </a:tc>
                <a:tc>
                  <a:txBody>
                    <a:bodyPr/>
                    <a:lstStyle/>
                    <a:p>
                      <a:pPr algn="ctr">
                        <a:lnSpc>
                          <a:spcPct val="120000"/>
                        </a:lnSpc>
                        <a:spcAft>
                          <a:spcPts val="0"/>
                        </a:spcAft>
                      </a:pPr>
                      <a:r>
                        <a:rPr lang="es-CL" sz="1400">
                          <a:effectLst/>
                        </a:rPr>
                        <a:t>1.162</a:t>
                      </a:r>
                      <a:endParaRPr lang="es-CL" sz="2000">
                        <a:effectLst/>
                        <a:latin typeface="Calibri"/>
                        <a:ea typeface="Calibri"/>
                        <a:cs typeface="Times New Roman"/>
                      </a:endParaRPr>
                    </a:p>
                  </a:txBody>
                  <a:tcPr marL="68580" marR="68580" marT="0" marB="0" anchor="ctr"/>
                </a:tc>
              </a:tr>
              <a:tr h="232227">
                <a:tc>
                  <a:txBody>
                    <a:bodyPr/>
                    <a:lstStyle/>
                    <a:p>
                      <a:pPr algn="ctr">
                        <a:lnSpc>
                          <a:spcPct val="120000"/>
                        </a:lnSpc>
                        <a:spcAft>
                          <a:spcPts val="0"/>
                        </a:spcAft>
                      </a:pPr>
                      <a:r>
                        <a:rPr lang="es-CL" sz="1400">
                          <a:effectLst/>
                        </a:rPr>
                        <a:t>Historia</a:t>
                      </a:r>
                      <a:endParaRPr lang="es-CL" sz="2000">
                        <a:effectLst/>
                        <a:latin typeface="Calibri"/>
                        <a:ea typeface="Calibri"/>
                        <a:cs typeface="Times New Roman"/>
                      </a:endParaRPr>
                    </a:p>
                  </a:txBody>
                  <a:tcPr marL="68580" marR="68580" marT="0" marB="0"/>
                </a:tc>
                <a:tc>
                  <a:txBody>
                    <a:bodyPr/>
                    <a:lstStyle/>
                    <a:p>
                      <a:pPr algn="ctr">
                        <a:lnSpc>
                          <a:spcPct val="120000"/>
                        </a:lnSpc>
                        <a:spcAft>
                          <a:spcPts val="0"/>
                        </a:spcAft>
                      </a:pPr>
                      <a:r>
                        <a:rPr lang="es-CL" sz="1400">
                          <a:effectLst/>
                        </a:rPr>
                        <a:t>4.849</a:t>
                      </a:r>
                      <a:endParaRPr lang="es-CL" sz="2000">
                        <a:effectLst/>
                        <a:latin typeface="Calibri"/>
                        <a:ea typeface="Calibri"/>
                        <a:cs typeface="Times New Roman"/>
                      </a:endParaRPr>
                    </a:p>
                  </a:txBody>
                  <a:tcPr marL="68580" marR="68580" marT="0" marB="0" anchor="ctr"/>
                </a:tc>
                <a:tc>
                  <a:txBody>
                    <a:bodyPr/>
                    <a:lstStyle/>
                    <a:p>
                      <a:pPr algn="ctr">
                        <a:lnSpc>
                          <a:spcPct val="120000"/>
                        </a:lnSpc>
                        <a:spcAft>
                          <a:spcPts val="0"/>
                        </a:spcAft>
                      </a:pPr>
                      <a:r>
                        <a:rPr lang="es-CL" sz="1400">
                          <a:effectLst/>
                        </a:rPr>
                        <a:t>4.832</a:t>
                      </a:r>
                      <a:endParaRPr lang="es-CL" sz="2000">
                        <a:effectLst/>
                        <a:latin typeface="Calibri"/>
                        <a:ea typeface="Calibri"/>
                        <a:cs typeface="Times New Roman"/>
                      </a:endParaRPr>
                    </a:p>
                  </a:txBody>
                  <a:tcPr marL="68580" marR="68580" marT="0" marB="0" anchor="ctr"/>
                </a:tc>
                <a:tc>
                  <a:txBody>
                    <a:bodyPr/>
                    <a:lstStyle/>
                    <a:p>
                      <a:pPr algn="ctr">
                        <a:lnSpc>
                          <a:spcPct val="120000"/>
                        </a:lnSpc>
                        <a:spcAft>
                          <a:spcPts val="0"/>
                        </a:spcAft>
                      </a:pPr>
                      <a:r>
                        <a:rPr lang="es-CL" sz="1400">
                          <a:effectLst/>
                        </a:rPr>
                        <a:t>4.744</a:t>
                      </a:r>
                      <a:endParaRPr lang="es-CL" sz="2000">
                        <a:effectLst/>
                        <a:latin typeface="Calibri"/>
                        <a:ea typeface="Calibri"/>
                        <a:cs typeface="Times New Roman"/>
                      </a:endParaRPr>
                    </a:p>
                  </a:txBody>
                  <a:tcPr marL="68580" marR="68580" marT="0" marB="0" anchor="ctr"/>
                </a:tc>
                <a:tc>
                  <a:txBody>
                    <a:bodyPr/>
                    <a:lstStyle/>
                    <a:p>
                      <a:pPr algn="ctr">
                        <a:lnSpc>
                          <a:spcPct val="120000"/>
                        </a:lnSpc>
                        <a:spcAft>
                          <a:spcPts val="0"/>
                        </a:spcAft>
                      </a:pPr>
                      <a:r>
                        <a:rPr lang="es-CL" sz="1400">
                          <a:effectLst/>
                        </a:rPr>
                        <a:t>4.659</a:t>
                      </a:r>
                      <a:endParaRPr lang="es-CL" sz="2000">
                        <a:effectLst/>
                        <a:latin typeface="Calibri"/>
                        <a:ea typeface="Calibri"/>
                        <a:cs typeface="Times New Roman"/>
                      </a:endParaRPr>
                    </a:p>
                  </a:txBody>
                  <a:tcPr marL="68580" marR="68580" marT="0" marB="0" anchor="ctr"/>
                </a:tc>
                <a:tc>
                  <a:txBody>
                    <a:bodyPr/>
                    <a:lstStyle/>
                    <a:p>
                      <a:pPr algn="ctr">
                        <a:lnSpc>
                          <a:spcPct val="120000"/>
                        </a:lnSpc>
                        <a:spcAft>
                          <a:spcPts val="0"/>
                        </a:spcAft>
                      </a:pPr>
                      <a:r>
                        <a:rPr lang="es-CL" sz="1400">
                          <a:effectLst/>
                        </a:rPr>
                        <a:t>4.573</a:t>
                      </a:r>
                      <a:endParaRPr lang="es-CL" sz="2000">
                        <a:effectLst/>
                        <a:latin typeface="Calibri"/>
                        <a:ea typeface="Calibri"/>
                        <a:cs typeface="Times New Roman"/>
                      </a:endParaRPr>
                    </a:p>
                  </a:txBody>
                  <a:tcPr marL="68580" marR="68580" marT="0" marB="0" anchor="ctr"/>
                </a:tc>
                <a:tc>
                  <a:txBody>
                    <a:bodyPr/>
                    <a:lstStyle/>
                    <a:p>
                      <a:pPr algn="ctr">
                        <a:lnSpc>
                          <a:spcPct val="120000"/>
                        </a:lnSpc>
                        <a:spcAft>
                          <a:spcPts val="0"/>
                        </a:spcAft>
                      </a:pPr>
                      <a:r>
                        <a:rPr lang="es-CL" sz="1400" dirty="0">
                          <a:effectLst/>
                        </a:rPr>
                        <a:t>6.764</a:t>
                      </a:r>
                      <a:endParaRPr lang="es-CL" sz="2000" dirty="0">
                        <a:effectLst/>
                        <a:latin typeface="Calibri"/>
                        <a:ea typeface="Calibri"/>
                        <a:cs typeface="Times New Roman"/>
                      </a:endParaRPr>
                    </a:p>
                  </a:txBody>
                  <a:tcPr marL="68580" marR="68580" marT="0" marB="0" anchor="ctr"/>
                </a:tc>
                <a:tc>
                  <a:txBody>
                    <a:bodyPr/>
                    <a:lstStyle/>
                    <a:p>
                      <a:pPr algn="ctr">
                        <a:lnSpc>
                          <a:spcPct val="120000"/>
                        </a:lnSpc>
                        <a:spcAft>
                          <a:spcPts val="0"/>
                        </a:spcAft>
                      </a:pPr>
                      <a:r>
                        <a:rPr lang="es-CL" sz="1400">
                          <a:effectLst/>
                        </a:rPr>
                        <a:t>6.728</a:t>
                      </a:r>
                      <a:endParaRPr lang="es-CL" sz="2000">
                        <a:effectLst/>
                        <a:latin typeface="Calibri"/>
                        <a:ea typeface="Calibri"/>
                        <a:cs typeface="Times New Roman"/>
                      </a:endParaRPr>
                    </a:p>
                  </a:txBody>
                  <a:tcPr marL="68580" marR="68580" marT="0" marB="0" anchor="ctr"/>
                </a:tc>
                <a:tc>
                  <a:txBody>
                    <a:bodyPr/>
                    <a:lstStyle/>
                    <a:p>
                      <a:pPr algn="ctr">
                        <a:lnSpc>
                          <a:spcPct val="120000"/>
                        </a:lnSpc>
                        <a:spcAft>
                          <a:spcPts val="0"/>
                        </a:spcAft>
                      </a:pPr>
                      <a:r>
                        <a:rPr lang="es-CL" sz="1400">
                          <a:effectLst/>
                        </a:rPr>
                        <a:t>6.716</a:t>
                      </a:r>
                      <a:endParaRPr lang="es-CL" sz="2000">
                        <a:effectLst/>
                        <a:latin typeface="Calibri"/>
                        <a:ea typeface="Calibri"/>
                        <a:cs typeface="Times New Roman"/>
                      </a:endParaRPr>
                    </a:p>
                  </a:txBody>
                  <a:tcPr marL="68580" marR="68580" marT="0" marB="0" anchor="ctr"/>
                </a:tc>
                <a:tc>
                  <a:txBody>
                    <a:bodyPr/>
                    <a:lstStyle/>
                    <a:p>
                      <a:pPr algn="ctr">
                        <a:lnSpc>
                          <a:spcPct val="120000"/>
                        </a:lnSpc>
                        <a:spcAft>
                          <a:spcPts val="0"/>
                        </a:spcAft>
                      </a:pPr>
                      <a:r>
                        <a:rPr lang="es-CL" sz="1400">
                          <a:effectLst/>
                        </a:rPr>
                        <a:t>6.604</a:t>
                      </a:r>
                      <a:endParaRPr lang="es-CL" sz="2000">
                        <a:effectLst/>
                        <a:latin typeface="Calibri"/>
                        <a:ea typeface="Calibri"/>
                        <a:cs typeface="Times New Roman"/>
                      </a:endParaRPr>
                    </a:p>
                  </a:txBody>
                  <a:tcPr marL="68580" marR="68580" marT="0" marB="0" anchor="ctr"/>
                </a:tc>
              </a:tr>
              <a:tr h="474132">
                <a:tc>
                  <a:txBody>
                    <a:bodyPr/>
                    <a:lstStyle/>
                    <a:p>
                      <a:pPr algn="ctr">
                        <a:lnSpc>
                          <a:spcPct val="120000"/>
                        </a:lnSpc>
                        <a:spcAft>
                          <a:spcPts val="0"/>
                        </a:spcAft>
                      </a:pPr>
                      <a:r>
                        <a:rPr lang="es-CL" sz="1400">
                          <a:effectLst/>
                        </a:rPr>
                        <a:t>Educación artística</a:t>
                      </a:r>
                      <a:endParaRPr lang="es-CL" sz="2000">
                        <a:effectLst/>
                        <a:latin typeface="Calibri"/>
                        <a:ea typeface="Calibri"/>
                        <a:cs typeface="Times New Roman"/>
                      </a:endParaRPr>
                    </a:p>
                  </a:txBody>
                  <a:tcPr marL="68580" marR="68580" marT="0" marB="0"/>
                </a:tc>
                <a:tc>
                  <a:txBody>
                    <a:bodyPr/>
                    <a:lstStyle/>
                    <a:p>
                      <a:pPr algn="ctr">
                        <a:lnSpc>
                          <a:spcPct val="120000"/>
                        </a:lnSpc>
                        <a:spcAft>
                          <a:spcPts val="0"/>
                        </a:spcAft>
                      </a:pPr>
                      <a:r>
                        <a:rPr lang="es-CL" sz="1400">
                          <a:effectLst/>
                        </a:rPr>
                        <a:t>11.892</a:t>
                      </a:r>
                      <a:endParaRPr lang="es-CL" sz="2000">
                        <a:effectLst/>
                        <a:latin typeface="Calibri"/>
                        <a:ea typeface="Calibri"/>
                        <a:cs typeface="Times New Roman"/>
                      </a:endParaRPr>
                    </a:p>
                  </a:txBody>
                  <a:tcPr marL="68580" marR="68580" marT="0" marB="0" anchor="ctr"/>
                </a:tc>
                <a:tc>
                  <a:txBody>
                    <a:bodyPr/>
                    <a:lstStyle/>
                    <a:p>
                      <a:pPr algn="ctr">
                        <a:lnSpc>
                          <a:spcPct val="120000"/>
                        </a:lnSpc>
                        <a:spcAft>
                          <a:spcPts val="0"/>
                        </a:spcAft>
                      </a:pPr>
                      <a:r>
                        <a:rPr lang="es-CL" sz="1400">
                          <a:effectLst/>
                        </a:rPr>
                        <a:t>11.757</a:t>
                      </a:r>
                      <a:endParaRPr lang="es-CL" sz="2000">
                        <a:effectLst/>
                        <a:latin typeface="Calibri"/>
                        <a:ea typeface="Calibri"/>
                        <a:cs typeface="Times New Roman"/>
                      </a:endParaRPr>
                    </a:p>
                  </a:txBody>
                  <a:tcPr marL="68580" marR="68580" marT="0" marB="0" anchor="ctr"/>
                </a:tc>
                <a:tc>
                  <a:txBody>
                    <a:bodyPr/>
                    <a:lstStyle/>
                    <a:p>
                      <a:pPr algn="ctr">
                        <a:lnSpc>
                          <a:spcPct val="120000"/>
                        </a:lnSpc>
                        <a:spcAft>
                          <a:spcPts val="0"/>
                        </a:spcAft>
                      </a:pPr>
                      <a:r>
                        <a:rPr lang="es-CL" sz="1400">
                          <a:effectLst/>
                        </a:rPr>
                        <a:t>11.667</a:t>
                      </a:r>
                      <a:endParaRPr lang="es-CL" sz="2000">
                        <a:effectLst/>
                        <a:latin typeface="Calibri"/>
                        <a:ea typeface="Calibri"/>
                        <a:cs typeface="Times New Roman"/>
                      </a:endParaRPr>
                    </a:p>
                  </a:txBody>
                  <a:tcPr marL="68580" marR="68580" marT="0" marB="0" anchor="ctr"/>
                </a:tc>
                <a:tc>
                  <a:txBody>
                    <a:bodyPr/>
                    <a:lstStyle/>
                    <a:p>
                      <a:pPr algn="ctr">
                        <a:lnSpc>
                          <a:spcPct val="120000"/>
                        </a:lnSpc>
                        <a:spcAft>
                          <a:spcPts val="0"/>
                        </a:spcAft>
                      </a:pPr>
                      <a:r>
                        <a:rPr lang="es-CL" sz="1400">
                          <a:effectLst/>
                        </a:rPr>
                        <a:t>11.583</a:t>
                      </a:r>
                      <a:endParaRPr lang="es-CL" sz="2000">
                        <a:effectLst/>
                        <a:latin typeface="Calibri"/>
                        <a:ea typeface="Calibri"/>
                        <a:cs typeface="Times New Roman"/>
                      </a:endParaRPr>
                    </a:p>
                  </a:txBody>
                  <a:tcPr marL="68580" marR="68580" marT="0" marB="0" anchor="ctr"/>
                </a:tc>
                <a:tc>
                  <a:txBody>
                    <a:bodyPr/>
                    <a:lstStyle/>
                    <a:p>
                      <a:pPr algn="ctr">
                        <a:lnSpc>
                          <a:spcPct val="120000"/>
                        </a:lnSpc>
                        <a:spcAft>
                          <a:spcPts val="0"/>
                        </a:spcAft>
                      </a:pPr>
                      <a:r>
                        <a:rPr lang="es-CL" sz="1400">
                          <a:effectLst/>
                        </a:rPr>
                        <a:t>11.481</a:t>
                      </a:r>
                      <a:endParaRPr lang="es-CL" sz="2000">
                        <a:effectLst/>
                        <a:latin typeface="Calibri"/>
                        <a:ea typeface="Calibri"/>
                        <a:cs typeface="Times New Roman"/>
                      </a:endParaRPr>
                    </a:p>
                  </a:txBody>
                  <a:tcPr marL="68580" marR="68580" marT="0" marB="0" anchor="ctr"/>
                </a:tc>
                <a:tc>
                  <a:txBody>
                    <a:bodyPr/>
                    <a:lstStyle/>
                    <a:p>
                      <a:pPr algn="ctr">
                        <a:lnSpc>
                          <a:spcPct val="120000"/>
                        </a:lnSpc>
                        <a:spcAft>
                          <a:spcPts val="0"/>
                        </a:spcAft>
                      </a:pPr>
                      <a:r>
                        <a:rPr lang="es-CL" sz="1400" dirty="0">
                          <a:effectLst/>
                        </a:rPr>
                        <a:t>11.450</a:t>
                      </a:r>
                      <a:endParaRPr lang="es-CL" sz="2000" dirty="0">
                        <a:effectLst/>
                        <a:latin typeface="Calibri"/>
                        <a:ea typeface="Calibri"/>
                        <a:cs typeface="Times New Roman"/>
                      </a:endParaRPr>
                    </a:p>
                  </a:txBody>
                  <a:tcPr marL="68580" marR="68580" marT="0" marB="0" anchor="ctr"/>
                </a:tc>
                <a:tc>
                  <a:txBody>
                    <a:bodyPr/>
                    <a:lstStyle/>
                    <a:p>
                      <a:pPr algn="ctr">
                        <a:lnSpc>
                          <a:spcPct val="120000"/>
                        </a:lnSpc>
                        <a:spcAft>
                          <a:spcPts val="0"/>
                        </a:spcAft>
                      </a:pPr>
                      <a:r>
                        <a:rPr lang="es-CL" sz="1400">
                          <a:effectLst/>
                        </a:rPr>
                        <a:t>11.420</a:t>
                      </a:r>
                      <a:endParaRPr lang="es-CL" sz="2000">
                        <a:effectLst/>
                        <a:latin typeface="Calibri"/>
                        <a:ea typeface="Calibri"/>
                        <a:cs typeface="Times New Roman"/>
                      </a:endParaRPr>
                    </a:p>
                  </a:txBody>
                  <a:tcPr marL="68580" marR="68580" marT="0" marB="0" anchor="ctr"/>
                </a:tc>
                <a:tc>
                  <a:txBody>
                    <a:bodyPr/>
                    <a:lstStyle/>
                    <a:p>
                      <a:pPr algn="ctr">
                        <a:lnSpc>
                          <a:spcPct val="120000"/>
                        </a:lnSpc>
                        <a:spcAft>
                          <a:spcPts val="0"/>
                        </a:spcAft>
                      </a:pPr>
                      <a:r>
                        <a:rPr lang="es-CL" sz="1400">
                          <a:effectLst/>
                        </a:rPr>
                        <a:t>11.513</a:t>
                      </a:r>
                      <a:endParaRPr lang="es-CL" sz="2000">
                        <a:effectLst/>
                        <a:latin typeface="Calibri"/>
                        <a:ea typeface="Calibri"/>
                        <a:cs typeface="Times New Roman"/>
                      </a:endParaRPr>
                    </a:p>
                  </a:txBody>
                  <a:tcPr marL="68580" marR="68580" marT="0" marB="0" anchor="ctr"/>
                </a:tc>
                <a:tc>
                  <a:txBody>
                    <a:bodyPr/>
                    <a:lstStyle/>
                    <a:p>
                      <a:pPr algn="ctr">
                        <a:lnSpc>
                          <a:spcPct val="120000"/>
                        </a:lnSpc>
                        <a:spcAft>
                          <a:spcPts val="0"/>
                        </a:spcAft>
                      </a:pPr>
                      <a:r>
                        <a:rPr lang="es-CL" sz="1400">
                          <a:effectLst/>
                        </a:rPr>
                        <a:t>11.470</a:t>
                      </a:r>
                      <a:endParaRPr lang="es-CL" sz="2000">
                        <a:effectLst/>
                        <a:latin typeface="Calibri"/>
                        <a:ea typeface="Calibri"/>
                        <a:cs typeface="Times New Roman"/>
                      </a:endParaRPr>
                    </a:p>
                  </a:txBody>
                  <a:tcPr marL="68580" marR="68580" marT="0" marB="0" anchor="ctr"/>
                </a:tc>
              </a:tr>
              <a:tr h="232227">
                <a:tc>
                  <a:txBody>
                    <a:bodyPr/>
                    <a:lstStyle/>
                    <a:p>
                      <a:pPr algn="ctr">
                        <a:lnSpc>
                          <a:spcPct val="120000"/>
                        </a:lnSpc>
                        <a:spcAft>
                          <a:spcPts val="0"/>
                        </a:spcAft>
                      </a:pPr>
                      <a:r>
                        <a:rPr lang="es-CL" sz="1400">
                          <a:effectLst/>
                        </a:rPr>
                        <a:t>Inglés</a:t>
                      </a:r>
                      <a:endParaRPr lang="es-CL" sz="2000">
                        <a:effectLst/>
                        <a:latin typeface="Calibri"/>
                        <a:ea typeface="Calibri"/>
                        <a:cs typeface="Times New Roman"/>
                      </a:endParaRPr>
                    </a:p>
                  </a:txBody>
                  <a:tcPr marL="68580" marR="68580" marT="0" marB="0"/>
                </a:tc>
                <a:tc>
                  <a:txBody>
                    <a:bodyPr/>
                    <a:lstStyle/>
                    <a:p>
                      <a:pPr algn="ctr">
                        <a:lnSpc>
                          <a:spcPct val="120000"/>
                        </a:lnSpc>
                        <a:spcAft>
                          <a:spcPts val="0"/>
                        </a:spcAft>
                      </a:pPr>
                      <a:r>
                        <a:rPr lang="es-CL" sz="1400">
                          <a:effectLst/>
                        </a:rPr>
                        <a:t>7.116</a:t>
                      </a:r>
                      <a:endParaRPr lang="es-CL" sz="2000">
                        <a:effectLst/>
                        <a:latin typeface="Calibri"/>
                        <a:ea typeface="Calibri"/>
                        <a:cs typeface="Times New Roman"/>
                      </a:endParaRPr>
                    </a:p>
                  </a:txBody>
                  <a:tcPr marL="68580" marR="68580" marT="0" marB="0" anchor="ctr"/>
                </a:tc>
                <a:tc>
                  <a:txBody>
                    <a:bodyPr/>
                    <a:lstStyle/>
                    <a:p>
                      <a:pPr algn="ctr">
                        <a:lnSpc>
                          <a:spcPct val="120000"/>
                        </a:lnSpc>
                        <a:spcAft>
                          <a:spcPts val="0"/>
                        </a:spcAft>
                      </a:pPr>
                      <a:r>
                        <a:rPr lang="es-CL" sz="1400">
                          <a:effectLst/>
                        </a:rPr>
                        <a:t>7.019</a:t>
                      </a:r>
                      <a:endParaRPr lang="es-CL" sz="2000">
                        <a:effectLst/>
                        <a:latin typeface="Calibri"/>
                        <a:ea typeface="Calibri"/>
                        <a:cs typeface="Times New Roman"/>
                      </a:endParaRPr>
                    </a:p>
                  </a:txBody>
                  <a:tcPr marL="68580" marR="68580" marT="0" marB="0" anchor="ctr"/>
                </a:tc>
                <a:tc>
                  <a:txBody>
                    <a:bodyPr/>
                    <a:lstStyle/>
                    <a:p>
                      <a:pPr algn="ctr">
                        <a:lnSpc>
                          <a:spcPct val="120000"/>
                        </a:lnSpc>
                        <a:spcAft>
                          <a:spcPts val="0"/>
                        </a:spcAft>
                      </a:pPr>
                      <a:r>
                        <a:rPr lang="es-CL" sz="1400">
                          <a:effectLst/>
                        </a:rPr>
                        <a:t>6.885</a:t>
                      </a:r>
                      <a:endParaRPr lang="es-CL" sz="2000">
                        <a:effectLst/>
                        <a:latin typeface="Calibri"/>
                        <a:ea typeface="Calibri"/>
                        <a:cs typeface="Times New Roman"/>
                      </a:endParaRPr>
                    </a:p>
                  </a:txBody>
                  <a:tcPr marL="68580" marR="68580" marT="0" marB="0" anchor="ctr"/>
                </a:tc>
                <a:tc>
                  <a:txBody>
                    <a:bodyPr/>
                    <a:lstStyle/>
                    <a:p>
                      <a:pPr algn="ctr">
                        <a:lnSpc>
                          <a:spcPct val="120000"/>
                        </a:lnSpc>
                        <a:spcAft>
                          <a:spcPts val="0"/>
                        </a:spcAft>
                      </a:pPr>
                      <a:r>
                        <a:rPr lang="es-CL" sz="1400">
                          <a:effectLst/>
                        </a:rPr>
                        <a:t>6.734</a:t>
                      </a:r>
                      <a:endParaRPr lang="es-CL" sz="2000">
                        <a:effectLst/>
                        <a:latin typeface="Calibri"/>
                        <a:ea typeface="Calibri"/>
                        <a:cs typeface="Times New Roman"/>
                      </a:endParaRPr>
                    </a:p>
                  </a:txBody>
                  <a:tcPr marL="68580" marR="68580" marT="0" marB="0" anchor="ctr"/>
                </a:tc>
                <a:tc>
                  <a:txBody>
                    <a:bodyPr/>
                    <a:lstStyle/>
                    <a:p>
                      <a:pPr algn="ctr">
                        <a:lnSpc>
                          <a:spcPct val="120000"/>
                        </a:lnSpc>
                        <a:spcAft>
                          <a:spcPts val="0"/>
                        </a:spcAft>
                      </a:pPr>
                      <a:r>
                        <a:rPr lang="es-CL" sz="1400">
                          <a:effectLst/>
                        </a:rPr>
                        <a:t>6.605</a:t>
                      </a:r>
                      <a:endParaRPr lang="es-CL" sz="2000">
                        <a:effectLst/>
                        <a:latin typeface="Calibri"/>
                        <a:ea typeface="Calibri"/>
                        <a:cs typeface="Times New Roman"/>
                      </a:endParaRPr>
                    </a:p>
                  </a:txBody>
                  <a:tcPr marL="68580" marR="68580" marT="0" marB="0" anchor="ctr"/>
                </a:tc>
                <a:tc>
                  <a:txBody>
                    <a:bodyPr/>
                    <a:lstStyle/>
                    <a:p>
                      <a:pPr algn="ctr">
                        <a:lnSpc>
                          <a:spcPct val="120000"/>
                        </a:lnSpc>
                        <a:spcAft>
                          <a:spcPts val="0"/>
                        </a:spcAft>
                      </a:pPr>
                      <a:r>
                        <a:rPr lang="es-CL" sz="1400" dirty="0">
                          <a:effectLst/>
                        </a:rPr>
                        <a:t>6.540</a:t>
                      </a:r>
                      <a:endParaRPr lang="es-CL" sz="2000" dirty="0">
                        <a:effectLst/>
                        <a:latin typeface="Calibri"/>
                        <a:ea typeface="Calibri"/>
                        <a:cs typeface="Times New Roman"/>
                      </a:endParaRPr>
                    </a:p>
                  </a:txBody>
                  <a:tcPr marL="68580" marR="68580" marT="0" marB="0" anchor="ctr"/>
                </a:tc>
                <a:tc>
                  <a:txBody>
                    <a:bodyPr/>
                    <a:lstStyle/>
                    <a:p>
                      <a:pPr algn="ctr">
                        <a:lnSpc>
                          <a:spcPct val="120000"/>
                        </a:lnSpc>
                        <a:spcAft>
                          <a:spcPts val="0"/>
                        </a:spcAft>
                      </a:pPr>
                      <a:r>
                        <a:rPr lang="es-CL" sz="1400">
                          <a:effectLst/>
                        </a:rPr>
                        <a:t>6.493</a:t>
                      </a:r>
                      <a:endParaRPr lang="es-CL" sz="2000">
                        <a:effectLst/>
                        <a:latin typeface="Calibri"/>
                        <a:ea typeface="Calibri"/>
                        <a:cs typeface="Times New Roman"/>
                      </a:endParaRPr>
                    </a:p>
                  </a:txBody>
                  <a:tcPr marL="68580" marR="68580" marT="0" marB="0" anchor="ctr"/>
                </a:tc>
                <a:tc>
                  <a:txBody>
                    <a:bodyPr/>
                    <a:lstStyle/>
                    <a:p>
                      <a:pPr algn="ctr">
                        <a:lnSpc>
                          <a:spcPct val="120000"/>
                        </a:lnSpc>
                        <a:spcAft>
                          <a:spcPts val="0"/>
                        </a:spcAft>
                      </a:pPr>
                      <a:r>
                        <a:rPr lang="es-CL" sz="1400">
                          <a:effectLst/>
                        </a:rPr>
                        <a:t>6.478</a:t>
                      </a:r>
                      <a:endParaRPr lang="es-CL" sz="2000">
                        <a:effectLst/>
                        <a:latin typeface="Calibri"/>
                        <a:ea typeface="Calibri"/>
                        <a:cs typeface="Times New Roman"/>
                      </a:endParaRPr>
                    </a:p>
                  </a:txBody>
                  <a:tcPr marL="68580" marR="68580" marT="0" marB="0" anchor="ctr"/>
                </a:tc>
                <a:tc>
                  <a:txBody>
                    <a:bodyPr/>
                    <a:lstStyle/>
                    <a:p>
                      <a:pPr algn="ctr">
                        <a:lnSpc>
                          <a:spcPct val="120000"/>
                        </a:lnSpc>
                        <a:spcAft>
                          <a:spcPts val="0"/>
                        </a:spcAft>
                      </a:pPr>
                      <a:r>
                        <a:rPr lang="es-CL" sz="1400" dirty="0">
                          <a:effectLst/>
                        </a:rPr>
                        <a:t>6.410</a:t>
                      </a:r>
                      <a:endParaRPr lang="es-CL" sz="2000" dirty="0">
                        <a:effectLst/>
                        <a:latin typeface="Calibri"/>
                        <a:ea typeface="Calibri"/>
                        <a:cs typeface="Times New Roman"/>
                      </a:endParaRPr>
                    </a:p>
                  </a:txBody>
                  <a:tcPr marL="68580" marR="68580" marT="0" marB="0" anchor="ctr"/>
                </a:tc>
              </a:tr>
              <a:tr h="474132">
                <a:tc>
                  <a:txBody>
                    <a:bodyPr/>
                    <a:lstStyle/>
                    <a:p>
                      <a:pPr algn="ctr">
                        <a:lnSpc>
                          <a:spcPct val="120000"/>
                        </a:lnSpc>
                        <a:spcAft>
                          <a:spcPts val="0"/>
                        </a:spcAft>
                      </a:pPr>
                      <a:r>
                        <a:rPr lang="es-CL" sz="1400">
                          <a:effectLst/>
                        </a:rPr>
                        <a:t>Educación Física</a:t>
                      </a:r>
                      <a:endParaRPr lang="es-CL" sz="2000">
                        <a:effectLst/>
                        <a:latin typeface="Calibri"/>
                        <a:ea typeface="Calibri"/>
                        <a:cs typeface="Times New Roman"/>
                      </a:endParaRPr>
                    </a:p>
                  </a:txBody>
                  <a:tcPr marL="68580" marR="68580" marT="0" marB="0"/>
                </a:tc>
                <a:tc>
                  <a:txBody>
                    <a:bodyPr/>
                    <a:lstStyle/>
                    <a:p>
                      <a:pPr algn="ctr">
                        <a:lnSpc>
                          <a:spcPct val="120000"/>
                        </a:lnSpc>
                        <a:spcAft>
                          <a:spcPts val="0"/>
                        </a:spcAft>
                      </a:pPr>
                      <a:r>
                        <a:rPr lang="es-CL" sz="1400">
                          <a:effectLst/>
                        </a:rPr>
                        <a:t>8.116</a:t>
                      </a:r>
                      <a:endParaRPr lang="es-CL" sz="2000">
                        <a:effectLst/>
                        <a:latin typeface="Calibri"/>
                        <a:ea typeface="Calibri"/>
                        <a:cs typeface="Times New Roman"/>
                      </a:endParaRPr>
                    </a:p>
                  </a:txBody>
                  <a:tcPr marL="68580" marR="68580" marT="0" marB="0" anchor="ctr"/>
                </a:tc>
                <a:tc>
                  <a:txBody>
                    <a:bodyPr/>
                    <a:lstStyle/>
                    <a:p>
                      <a:pPr algn="ctr">
                        <a:lnSpc>
                          <a:spcPct val="120000"/>
                        </a:lnSpc>
                        <a:spcAft>
                          <a:spcPts val="0"/>
                        </a:spcAft>
                      </a:pPr>
                      <a:r>
                        <a:rPr lang="es-CL" sz="1400">
                          <a:effectLst/>
                        </a:rPr>
                        <a:t>8.044</a:t>
                      </a:r>
                      <a:endParaRPr lang="es-CL" sz="2000">
                        <a:effectLst/>
                        <a:latin typeface="Calibri"/>
                        <a:ea typeface="Calibri"/>
                        <a:cs typeface="Times New Roman"/>
                      </a:endParaRPr>
                    </a:p>
                  </a:txBody>
                  <a:tcPr marL="68580" marR="68580" marT="0" marB="0" anchor="ctr"/>
                </a:tc>
                <a:tc>
                  <a:txBody>
                    <a:bodyPr/>
                    <a:lstStyle/>
                    <a:p>
                      <a:pPr algn="ctr">
                        <a:lnSpc>
                          <a:spcPct val="120000"/>
                        </a:lnSpc>
                        <a:spcAft>
                          <a:spcPts val="0"/>
                        </a:spcAft>
                      </a:pPr>
                      <a:r>
                        <a:rPr lang="es-CL" sz="1400">
                          <a:effectLst/>
                        </a:rPr>
                        <a:t>7.990</a:t>
                      </a:r>
                      <a:endParaRPr lang="es-CL" sz="2000">
                        <a:effectLst/>
                        <a:latin typeface="Calibri"/>
                        <a:ea typeface="Calibri"/>
                        <a:cs typeface="Times New Roman"/>
                      </a:endParaRPr>
                    </a:p>
                  </a:txBody>
                  <a:tcPr marL="68580" marR="68580" marT="0" marB="0" anchor="ctr"/>
                </a:tc>
                <a:tc>
                  <a:txBody>
                    <a:bodyPr/>
                    <a:lstStyle/>
                    <a:p>
                      <a:pPr algn="ctr">
                        <a:lnSpc>
                          <a:spcPct val="120000"/>
                        </a:lnSpc>
                        <a:spcAft>
                          <a:spcPts val="0"/>
                        </a:spcAft>
                      </a:pPr>
                      <a:r>
                        <a:rPr lang="es-CL" sz="1400">
                          <a:effectLst/>
                        </a:rPr>
                        <a:t>7.941</a:t>
                      </a:r>
                      <a:endParaRPr lang="es-CL" sz="2000">
                        <a:effectLst/>
                        <a:latin typeface="Calibri"/>
                        <a:ea typeface="Calibri"/>
                        <a:cs typeface="Times New Roman"/>
                      </a:endParaRPr>
                    </a:p>
                  </a:txBody>
                  <a:tcPr marL="68580" marR="68580" marT="0" marB="0" anchor="ctr"/>
                </a:tc>
                <a:tc>
                  <a:txBody>
                    <a:bodyPr/>
                    <a:lstStyle/>
                    <a:p>
                      <a:pPr algn="ctr">
                        <a:lnSpc>
                          <a:spcPct val="120000"/>
                        </a:lnSpc>
                        <a:spcAft>
                          <a:spcPts val="0"/>
                        </a:spcAft>
                      </a:pPr>
                      <a:r>
                        <a:rPr lang="es-CL" sz="1400">
                          <a:effectLst/>
                        </a:rPr>
                        <a:t>7.872</a:t>
                      </a:r>
                      <a:endParaRPr lang="es-CL" sz="2000">
                        <a:effectLst/>
                        <a:latin typeface="Calibri"/>
                        <a:ea typeface="Calibri"/>
                        <a:cs typeface="Times New Roman"/>
                      </a:endParaRPr>
                    </a:p>
                  </a:txBody>
                  <a:tcPr marL="68580" marR="68580" marT="0" marB="0" anchor="ctr"/>
                </a:tc>
                <a:tc>
                  <a:txBody>
                    <a:bodyPr/>
                    <a:lstStyle/>
                    <a:p>
                      <a:pPr algn="ctr">
                        <a:lnSpc>
                          <a:spcPct val="120000"/>
                        </a:lnSpc>
                        <a:spcAft>
                          <a:spcPts val="0"/>
                        </a:spcAft>
                      </a:pPr>
                      <a:r>
                        <a:rPr lang="es-CL" sz="1400" dirty="0">
                          <a:effectLst/>
                        </a:rPr>
                        <a:t>7.859</a:t>
                      </a:r>
                      <a:endParaRPr lang="es-CL" sz="2000" dirty="0">
                        <a:effectLst/>
                        <a:latin typeface="Calibri"/>
                        <a:ea typeface="Calibri"/>
                        <a:cs typeface="Times New Roman"/>
                      </a:endParaRPr>
                    </a:p>
                  </a:txBody>
                  <a:tcPr marL="68580" marR="68580" marT="0" marB="0" anchor="ctr"/>
                </a:tc>
                <a:tc>
                  <a:txBody>
                    <a:bodyPr/>
                    <a:lstStyle/>
                    <a:p>
                      <a:pPr algn="ctr">
                        <a:lnSpc>
                          <a:spcPct val="120000"/>
                        </a:lnSpc>
                        <a:spcAft>
                          <a:spcPts val="0"/>
                        </a:spcAft>
                      </a:pPr>
                      <a:r>
                        <a:rPr lang="es-CL" sz="1400">
                          <a:effectLst/>
                        </a:rPr>
                        <a:t>7.820</a:t>
                      </a:r>
                      <a:endParaRPr lang="es-CL" sz="2000">
                        <a:effectLst/>
                        <a:latin typeface="Calibri"/>
                        <a:ea typeface="Calibri"/>
                        <a:cs typeface="Times New Roman"/>
                      </a:endParaRPr>
                    </a:p>
                  </a:txBody>
                  <a:tcPr marL="68580" marR="68580" marT="0" marB="0" anchor="ctr"/>
                </a:tc>
                <a:tc>
                  <a:txBody>
                    <a:bodyPr/>
                    <a:lstStyle/>
                    <a:p>
                      <a:pPr algn="ctr">
                        <a:lnSpc>
                          <a:spcPct val="120000"/>
                        </a:lnSpc>
                        <a:spcAft>
                          <a:spcPts val="0"/>
                        </a:spcAft>
                      </a:pPr>
                      <a:r>
                        <a:rPr lang="es-CL" sz="1400">
                          <a:effectLst/>
                        </a:rPr>
                        <a:t>7.819</a:t>
                      </a:r>
                      <a:endParaRPr lang="es-CL" sz="2000">
                        <a:effectLst/>
                        <a:latin typeface="Calibri"/>
                        <a:ea typeface="Calibri"/>
                        <a:cs typeface="Times New Roman"/>
                      </a:endParaRPr>
                    </a:p>
                  </a:txBody>
                  <a:tcPr marL="68580" marR="68580" marT="0" marB="0" anchor="ctr"/>
                </a:tc>
                <a:tc>
                  <a:txBody>
                    <a:bodyPr/>
                    <a:lstStyle/>
                    <a:p>
                      <a:pPr algn="ctr">
                        <a:lnSpc>
                          <a:spcPct val="120000"/>
                        </a:lnSpc>
                        <a:spcAft>
                          <a:spcPts val="0"/>
                        </a:spcAft>
                      </a:pPr>
                      <a:r>
                        <a:rPr lang="es-CL" sz="1400">
                          <a:effectLst/>
                        </a:rPr>
                        <a:t>7.809</a:t>
                      </a:r>
                      <a:endParaRPr lang="es-CL" sz="2000">
                        <a:effectLst/>
                        <a:latin typeface="Calibri"/>
                        <a:ea typeface="Calibri"/>
                        <a:cs typeface="Times New Roman"/>
                      </a:endParaRPr>
                    </a:p>
                  </a:txBody>
                  <a:tcPr marL="68580" marR="68580" marT="0" marB="0" anchor="ctr"/>
                </a:tc>
              </a:tr>
              <a:tr h="243839">
                <a:tc>
                  <a:txBody>
                    <a:bodyPr/>
                    <a:lstStyle/>
                    <a:p>
                      <a:pPr algn="ctr">
                        <a:lnSpc>
                          <a:spcPct val="120000"/>
                        </a:lnSpc>
                        <a:spcAft>
                          <a:spcPts val="0"/>
                        </a:spcAft>
                      </a:pPr>
                      <a:r>
                        <a:rPr lang="es-CL" sz="1400">
                          <a:effectLst/>
                        </a:rPr>
                        <a:t>Otros</a:t>
                      </a:r>
                      <a:endParaRPr lang="es-CL" sz="2000">
                        <a:effectLst/>
                        <a:latin typeface="Calibri"/>
                        <a:ea typeface="Calibri"/>
                        <a:cs typeface="Times New Roman"/>
                      </a:endParaRPr>
                    </a:p>
                  </a:txBody>
                  <a:tcPr marL="68580" marR="68580" marT="0" marB="0"/>
                </a:tc>
                <a:tc>
                  <a:txBody>
                    <a:bodyPr/>
                    <a:lstStyle/>
                    <a:p>
                      <a:pPr algn="ctr">
                        <a:lnSpc>
                          <a:spcPct val="120000"/>
                        </a:lnSpc>
                        <a:spcAft>
                          <a:spcPts val="0"/>
                        </a:spcAft>
                      </a:pPr>
                      <a:r>
                        <a:rPr lang="es-CL" sz="1400">
                          <a:effectLst/>
                        </a:rPr>
                        <a:t>25.077</a:t>
                      </a:r>
                      <a:endParaRPr lang="es-CL" sz="2000">
                        <a:effectLst/>
                        <a:latin typeface="Calibri"/>
                        <a:ea typeface="Calibri"/>
                        <a:cs typeface="Times New Roman"/>
                      </a:endParaRPr>
                    </a:p>
                  </a:txBody>
                  <a:tcPr marL="68580" marR="68580" marT="0" marB="0" anchor="ctr"/>
                </a:tc>
                <a:tc>
                  <a:txBody>
                    <a:bodyPr/>
                    <a:lstStyle/>
                    <a:p>
                      <a:pPr algn="ctr">
                        <a:lnSpc>
                          <a:spcPct val="120000"/>
                        </a:lnSpc>
                        <a:spcAft>
                          <a:spcPts val="0"/>
                        </a:spcAft>
                      </a:pPr>
                      <a:r>
                        <a:rPr lang="es-CL" sz="1400">
                          <a:effectLst/>
                        </a:rPr>
                        <a:t>25.118</a:t>
                      </a:r>
                      <a:endParaRPr lang="es-CL" sz="2000">
                        <a:effectLst/>
                        <a:latin typeface="Calibri"/>
                        <a:ea typeface="Calibri"/>
                        <a:cs typeface="Times New Roman"/>
                      </a:endParaRPr>
                    </a:p>
                  </a:txBody>
                  <a:tcPr marL="68580" marR="68580" marT="0" marB="0" anchor="ctr"/>
                </a:tc>
                <a:tc>
                  <a:txBody>
                    <a:bodyPr/>
                    <a:lstStyle/>
                    <a:p>
                      <a:pPr algn="ctr">
                        <a:lnSpc>
                          <a:spcPct val="120000"/>
                        </a:lnSpc>
                        <a:spcAft>
                          <a:spcPts val="0"/>
                        </a:spcAft>
                      </a:pPr>
                      <a:r>
                        <a:rPr lang="es-CL" sz="1400">
                          <a:effectLst/>
                        </a:rPr>
                        <a:t>24.782</a:t>
                      </a:r>
                      <a:endParaRPr lang="es-CL" sz="2000">
                        <a:effectLst/>
                        <a:latin typeface="Calibri"/>
                        <a:ea typeface="Calibri"/>
                        <a:cs typeface="Times New Roman"/>
                      </a:endParaRPr>
                    </a:p>
                  </a:txBody>
                  <a:tcPr marL="68580" marR="68580" marT="0" marB="0" anchor="ctr"/>
                </a:tc>
                <a:tc>
                  <a:txBody>
                    <a:bodyPr/>
                    <a:lstStyle/>
                    <a:p>
                      <a:pPr algn="ctr">
                        <a:lnSpc>
                          <a:spcPct val="120000"/>
                        </a:lnSpc>
                        <a:spcAft>
                          <a:spcPts val="0"/>
                        </a:spcAft>
                      </a:pPr>
                      <a:r>
                        <a:rPr lang="es-CL" sz="1400">
                          <a:effectLst/>
                        </a:rPr>
                        <a:t>24.448</a:t>
                      </a:r>
                      <a:endParaRPr lang="es-CL" sz="2000">
                        <a:effectLst/>
                        <a:latin typeface="Calibri"/>
                        <a:ea typeface="Calibri"/>
                        <a:cs typeface="Times New Roman"/>
                      </a:endParaRPr>
                    </a:p>
                  </a:txBody>
                  <a:tcPr marL="68580" marR="68580" marT="0" marB="0" anchor="ctr"/>
                </a:tc>
                <a:tc>
                  <a:txBody>
                    <a:bodyPr/>
                    <a:lstStyle/>
                    <a:p>
                      <a:pPr algn="ctr">
                        <a:lnSpc>
                          <a:spcPct val="120000"/>
                        </a:lnSpc>
                        <a:spcAft>
                          <a:spcPts val="0"/>
                        </a:spcAft>
                      </a:pPr>
                      <a:r>
                        <a:rPr lang="es-CL" sz="1400">
                          <a:effectLst/>
                        </a:rPr>
                        <a:t>24.198</a:t>
                      </a:r>
                      <a:endParaRPr lang="es-CL" sz="2000">
                        <a:effectLst/>
                        <a:latin typeface="Calibri"/>
                        <a:ea typeface="Calibri"/>
                        <a:cs typeface="Times New Roman"/>
                      </a:endParaRPr>
                    </a:p>
                  </a:txBody>
                  <a:tcPr marL="68580" marR="68580" marT="0" marB="0" anchor="ctr"/>
                </a:tc>
                <a:tc>
                  <a:txBody>
                    <a:bodyPr/>
                    <a:lstStyle/>
                    <a:p>
                      <a:pPr algn="ctr">
                        <a:lnSpc>
                          <a:spcPct val="120000"/>
                        </a:lnSpc>
                        <a:spcAft>
                          <a:spcPts val="0"/>
                        </a:spcAft>
                      </a:pPr>
                      <a:r>
                        <a:rPr lang="es-CL" sz="1400" dirty="0">
                          <a:effectLst/>
                        </a:rPr>
                        <a:t>23.972</a:t>
                      </a:r>
                      <a:endParaRPr lang="es-CL" sz="2000" dirty="0">
                        <a:effectLst/>
                        <a:latin typeface="Calibri"/>
                        <a:ea typeface="Calibri"/>
                        <a:cs typeface="Times New Roman"/>
                      </a:endParaRPr>
                    </a:p>
                  </a:txBody>
                  <a:tcPr marL="68580" marR="68580" marT="0" marB="0" anchor="ctr"/>
                </a:tc>
                <a:tc>
                  <a:txBody>
                    <a:bodyPr/>
                    <a:lstStyle/>
                    <a:p>
                      <a:pPr algn="ctr">
                        <a:lnSpc>
                          <a:spcPct val="120000"/>
                        </a:lnSpc>
                        <a:spcAft>
                          <a:spcPts val="0"/>
                        </a:spcAft>
                      </a:pPr>
                      <a:r>
                        <a:rPr lang="es-CL" sz="1400">
                          <a:effectLst/>
                        </a:rPr>
                        <a:t>24.043</a:t>
                      </a:r>
                      <a:endParaRPr lang="es-CL" sz="2000">
                        <a:effectLst/>
                        <a:latin typeface="Calibri"/>
                        <a:ea typeface="Calibri"/>
                        <a:cs typeface="Times New Roman"/>
                      </a:endParaRPr>
                    </a:p>
                  </a:txBody>
                  <a:tcPr marL="68580" marR="68580" marT="0" marB="0" anchor="ctr"/>
                </a:tc>
                <a:tc>
                  <a:txBody>
                    <a:bodyPr/>
                    <a:lstStyle/>
                    <a:p>
                      <a:pPr algn="ctr">
                        <a:lnSpc>
                          <a:spcPct val="120000"/>
                        </a:lnSpc>
                        <a:spcAft>
                          <a:spcPts val="0"/>
                        </a:spcAft>
                      </a:pPr>
                      <a:r>
                        <a:rPr lang="es-CL" sz="1400">
                          <a:effectLst/>
                        </a:rPr>
                        <a:t>23.461</a:t>
                      </a:r>
                      <a:endParaRPr lang="es-CL" sz="2000">
                        <a:effectLst/>
                        <a:latin typeface="Calibri"/>
                        <a:ea typeface="Calibri"/>
                        <a:cs typeface="Times New Roman"/>
                      </a:endParaRPr>
                    </a:p>
                  </a:txBody>
                  <a:tcPr marL="68580" marR="68580" marT="0" marB="0" anchor="ctr"/>
                </a:tc>
                <a:tc>
                  <a:txBody>
                    <a:bodyPr/>
                    <a:lstStyle/>
                    <a:p>
                      <a:pPr algn="ctr">
                        <a:lnSpc>
                          <a:spcPct val="120000"/>
                        </a:lnSpc>
                        <a:spcAft>
                          <a:spcPts val="0"/>
                        </a:spcAft>
                      </a:pPr>
                      <a:r>
                        <a:rPr lang="es-CL" sz="1400">
                          <a:effectLst/>
                        </a:rPr>
                        <a:t>23.082</a:t>
                      </a:r>
                      <a:endParaRPr lang="es-CL" sz="2000">
                        <a:effectLst/>
                        <a:latin typeface="Calibri"/>
                        <a:ea typeface="Calibri"/>
                        <a:cs typeface="Times New Roman"/>
                      </a:endParaRPr>
                    </a:p>
                  </a:txBody>
                  <a:tcPr marL="68580" marR="68580" marT="0" marB="0" anchor="ctr"/>
                </a:tc>
              </a:tr>
              <a:tr h="474132">
                <a:tc>
                  <a:txBody>
                    <a:bodyPr/>
                    <a:lstStyle/>
                    <a:p>
                      <a:pPr algn="ctr">
                        <a:lnSpc>
                          <a:spcPct val="120000"/>
                        </a:lnSpc>
                        <a:spcAft>
                          <a:spcPts val="0"/>
                        </a:spcAft>
                      </a:pPr>
                      <a:r>
                        <a:rPr lang="es-CL" sz="1400" dirty="0">
                          <a:effectLst/>
                        </a:rPr>
                        <a:t>TOTAL</a:t>
                      </a:r>
                      <a:endParaRPr lang="es-CL" sz="2000" dirty="0">
                        <a:effectLst/>
                        <a:latin typeface="Calibri"/>
                        <a:ea typeface="Calibri"/>
                        <a:cs typeface="Times New Roman"/>
                      </a:endParaRPr>
                    </a:p>
                  </a:txBody>
                  <a:tcPr marL="68580" marR="68580" marT="0" marB="0"/>
                </a:tc>
                <a:tc>
                  <a:txBody>
                    <a:bodyPr/>
                    <a:lstStyle/>
                    <a:p>
                      <a:pPr algn="ctr">
                        <a:lnSpc>
                          <a:spcPct val="120000"/>
                        </a:lnSpc>
                        <a:spcAft>
                          <a:spcPts val="0"/>
                        </a:spcAft>
                      </a:pPr>
                      <a:r>
                        <a:rPr lang="es-CL" sz="1400" dirty="0">
                          <a:effectLst/>
                        </a:rPr>
                        <a:t>137.462</a:t>
                      </a:r>
                      <a:endParaRPr lang="es-CL" sz="2000" b="1" dirty="0">
                        <a:effectLst/>
                        <a:latin typeface="Calibri"/>
                        <a:ea typeface="Calibri"/>
                        <a:cs typeface="Times New Roman"/>
                      </a:endParaRPr>
                    </a:p>
                  </a:txBody>
                  <a:tcPr marL="68580" marR="68580" marT="0" marB="0" anchor="ctr"/>
                </a:tc>
                <a:tc>
                  <a:txBody>
                    <a:bodyPr/>
                    <a:lstStyle/>
                    <a:p>
                      <a:pPr algn="ctr">
                        <a:lnSpc>
                          <a:spcPct val="120000"/>
                        </a:lnSpc>
                        <a:spcAft>
                          <a:spcPts val="0"/>
                        </a:spcAft>
                      </a:pPr>
                      <a:r>
                        <a:rPr lang="es-CL" sz="1400" dirty="0">
                          <a:effectLst/>
                        </a:rPr>
                        <a:t>136.500</a:t>
                      </a:r>
                      <a:endParaRPr lang="es-CL" sz="2000" b="1" dirty="0">
                        <a:effectLst/>
                        <a:latin typeface="Calibri"/>
                        <a:ea typeface="Calibri"/>
                        <a:cs typeface="Times New Roman"/>
                      </a:endParaRPr>
                    </a:p>
                  </a:txBody>
                  <a:tcPr marL="68580" marR="68580" marT="0" marB="0" anchor="ctr"/>
                </a:tc>
                <a:tc>
                  <a:txBody>
                    <a:bodyPr/>
                    <a:lstStyle/>
                    <a:p>
                      <a:pPr algn="ctr">
                        <a:lnSpc>
                          <a:spcPct val="120000"/>
                        </a:lnSpc>
                        <a:spcAft>
                          <a:spcPts val="0"/>
                        </a:spcAft>
                      </a:pPr>
                      <a:r>
                        <a:rPr lang="es-CL" sz="1400" dirty="0">
                          <a:effectLst/>
                        </a:rPr>
                        <a:t>135.222</a:t>
                      </a:r>
                      <a:endParaRPr lang="es-CL" sz="2000" b="1" dirty="0">
                        <a:effectLst/>
                        <a:latin typeface="Calibri"/>
                        <a:ea typeface="Calibri"/>
                        <a:cs typeface="Times New Roman"/>
                      </a:endParaRPr>
                    </a:p>
                  </a:txBody>
                  <a:tcPr marL="68580" marR="68580" marT="0" marB="0" anchor="ctr"/>
                </a:tc>
                <a:tc>
                  <a:txBody>
                    <a:bodyPr/>
                    <a:lstStyle/>
                    <a:p>
                      <a:pPr algn="ctr">
                        <a:lnSpc>
                          <a:spcPct val="120000"/>
                        </a:lnSpc>
                        <a:spcAft>
                          <a:spcPts val="0"/>
                        </a:spcAft>
                      </a:pPr>
                      <a:r>
                        <a:rPr lang="es-CL" sz="1400" dirty="0">
                          <a:effectLst/>
                        </a:rPr>
                        <a:t>133.942</a:t>
                      </a:r>
                      <a:endParaRPr lang="es-CL" sz="2000" b="1" dirty="0">
                        <a:effectLst/>
                        <a:latin typeface="Calibri"/>
                        <a:ea typeface="Calibri"/>
                        <a:cs typeface="Times New Roman"/>
                      </a:endParaRPr>
                    </a:p>
                  </a:txBody>
                  <a:tcPr marL="68580" marR="68580" marT="0" marB="0" anchor="ctr"/>
                </a:tc>
                <a:tc>
                  <a:txBody>
                    <a:bodyPr/>
                    <a:lstStyle/>
                    <a:p>
                      <a:pPr algn="ctr">
                        <a:lnSpc>
                          <a:spcPct val="120000"/>
                        </a:lnSpc>
                        <a:spcAft>
                          <a:spcPts val="0"/>
                        </a:spcAft>
                      </a:pPr>
                      <a:r>
                        <a:rPr lang="es-CL" sz="1400" dirty="0">
                          <a:effectLst/>
                        </a:rPr>
                        <a:t>132.800</a:t>
                      </a:r>
                      <a:endParaRPr lang="es-CL" sz="2000" b="1" dirty="0">
                        <a:effectLst/>
                        <a:latin typeface="Calibri"/>
                        <a:ea typeface="Calibri"/>
                        <a:cs typeface="Times New Roman"/>
                      </a:endParaRPr>
                    </a:p>
                  </a:txBody>
                  <a:tcPr marL="68580" marR="68580" marT="0" marB="0" anchor="ctr"/>
                </a:tc>
                <a:tc>
                  <a:txBody>
                    <a:bodyPr/>
                    <a:lstStyle/>
                    <a:p>
                      <a:pPr algn="ctr">
                        <a:lnSpc>
                          <a:spcPct val="120000"/>
                        </a:lnSpc>
                        <a:spcAft>
                          <a:spcPts val="0"/>
                        </a:spcAft>
                      </a:pPr>
                      <a:r>
                        <a:rPr lang="es-CL" sz="1400" dirty="0">
                          <a:effectLst/>
                        </a:rPr>
                        <a:t>132.828</a:t>
                      </a:r>
                      <a:endParaRPr lang="es-CL" sz="2000" b="1" dirty="0">
                        <a:effectLst/>
                        <a:latin typeface="Calibri"/>
                        <a:ea typeface="Calibri"/>
                        <a:cs typeface="Times New Roman"/>
                      </a:endParaRPr>
                    </a:p>
                  </a:txBody>
                  <a:tcPr marL="68580" marR="68580" marT="0" marB="0" anchor="ctr"/>
                </a:tc>
                <a:tc>
                  <a:txBody>
                    <a:bodyPr/>
                    <a:lstStyle/>
                    <a:p>
                      <a:pPr algn="ctr">
                        <a:lnSpc>
                          <a:spcPct val="120000"/>
                        </a:lnSpc>
                        <a:spcAft>
                          <a:spcPts val="0"/>
                        </a:spcAft>
                      </a:pPr>
                      <a:r>
                        <a:rPr lang="es-CL" sz="1400" dirty="0">
                          <a:effectLst/>
                        </a:rPr>
                        <a:t>132.704</a:t>
                      </a:r>
                      <a:endParaRPr lang="es-CL" sz="2000" b="1" dirty="0">
                        <a:effectLst/>
                        <a:latin typeface="Calibri"/>
                        <a:ea typeface="Calibri"/>
                        <a:cs typeface="Times New Roman"/>
                      </a:endParaRPr>
                    </a:p>
                  </a:txBody>
                  <a:tcPr marL="68580" marR="68580" marT="0" marB="0" anchor="ctr"/>
                </a:tc>
                <a:tc>
                  <a:txBody>
                    <a:bodyPr/>
                    <a:lstStyle/>
                    <a:p>
                      <a:pPr algn="ctr">
                        <a:lnSpc>
                          <a:spcPct val="120000"/>
                        </a:lnSpc>
                        <a:spcAft>
                          <a:spcPts val="0"/>
                        </a:spcAft>
                      </a:pPr>
                      <a:r>
                        <a:rPr lang="es-CL" sz="1400" dirty="0">
                          <a:effectLst/>
                        </a:rPr>
                        <a:t>132.532</a:t>
                      </a:r>
                      <a:endParaRPr lang="es-CL" sz="2000" b="1" dirty="0">
                        <a:effectLst/>
                        <a:latin typeface="Calibri"/>
                        <a:ea typeface="Calibri"/>
                        <a:cs typeface="Times New Roman"/>
                      </a:endParaRPr>
                    </a:p>
                  </a:txBody>
                  <a:tcPr marL="68580" marR="68580" marT="0" marB="0" anchor="ctr"/>
                </a:tc>
                <a:tc>
                  <a:txBody>
                    <a:bodyPr/>
                    <a:lstStyle/>
                    <a:p>
                      <a:pPr algn="ctr">
                        <a:lnSpc>
                          <a:spcPct val="120000"/>
                        </a:lnSpc>
                        <a:spcAft>
                          <a:spcPts val="0"/>
                        </a:spcAft>
                      </a:pPr>
                      <a:r>
                        <a:rPr lang="es-CL" sz="1400" dirty="0">
                          <a:effectLst/>
                        </a:rPr>
                        <a:t>131.640</a:t>
                      </a:r>
                      <a:endParaRPr lang="es-CL" sz="2000" b="1" dirty="0">
                        <a:effectLst/>
                        <a:latin typeface="Calibri"/>
                        <a:ea typeface="Calibri"/>
                        <a:cs typeface="Times New Roman"/>
                      </a:endParaRPr>
                    </a:p>
                  </a:txBody>
                  <a:tcPr marL="68580" marR="68580" marT="0" marB="0" anchor="ctr"/>
                </a:tc>
              </a:tr>
            </a:tbl>
          </a:graphicData>
        </a:graphic>
      </p:graphicFrame>
    </p:spTree>
    <p:extLst>
      <p:ext uri="{BB962C8B-B14F-4D97-AF65-F5344CB8AC3E}">
        <p14:creationId xmlns:mc="http://schemas.openxmlformats.org/markup-compatibility/2006" xmlns:mv="urn:schemas-microsoft-com:mac:vml" xmlns:p14="http://schemas.microsoft.com/office/powerpoint/2010/main" xmlns="" val="2912812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457200" y="457200"/>
            <a:ext cx="8229600" cy="1143000"/>
          </a:xfrm>
        </p:spPr>
        <p:txBody>
          <a:bodyPr/>
          <a:lstStyle/>
          <a:p>
            <a:r>
              <a:rPr lang="es-ES" dirty="0" smtClean="0"/>
              <a:t>Metodología</a:t>
            </a:r>
            <a:endParaRPr lang="es-ES" dirty="0"/>
          </a:p>
        </p:txBody>
      </p:sp>
      <p:sp>
        <p:nvSpPr>
          <p:cNvPr id="3" name="2 Marcador de contenido"/>
          <p:cNvSpPr>
            <a:spLocks noGrp="1"/>
          </p:cNvSpPr>
          <p:nvPr>
            <p:ph idx="1"/>
          </p:nvPr>
        </p:nvSpPr>
        <p:spPr/>
        <p:txBody>
          <a:bodyPr>
            <a:normAutofit/>
          </a:bodyPr>
          <a:lstStyle/>
          <a:p>
            <a:pPr marL="0" indent="0" algn="ctr">
              <a:buNone/>
            </a:pPr>
            <a:r>
              <a:rPr lang="es-ES" sz="2800" dirty="0" smtClean="0"/>
              <a:t>Proyección de stock de docentes 2012-2020</a:t>
            </a:r>
            <a:endParaRPr lang="es-ES" sz="2800" dirty="0"/>
          </a:p>
        </p:txBody>
      </p:sp>
      <p:graphicFrame>
        <p:nvGraphicFramePr>
          <p:cNvPr id="4" name="3 Diagrama"/>
          <p:cNvGraphicFramePr/>
          <p:nvPr>
            <p:extLst>
              <p:ext uri="{D42A27DB-BD31-4B8C-83A1-F6EECF244321}">
                <p14:modId xmlns:mc="http://schemas.openxmlformats.org/markup-compatibility/2006" xmlns:mv="urn:schemas-microsoft-com:mac:vml" xmlns:p14="http://schemas.microsoft.com/office/powerpoint/2010/main" xmlns="" val="1816894792"/>
              </p:ext>
            </p:extLst>
          </p:nvPr>
        </p:nvGraphicFramePr>
        <p:xfrm>
          <a:off x="611560" y="2636912"/>
          <a:ext cx="7632848" cy="352839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dirty="0"/>
          </a:p>
        </p:txBody>
      </p:sp>
      <p:graphicFrame>
        <p:nvGraphicFramePr>
          <p:cNvPr id="4" name="1 Gráfico"/>
          <p:cNvGraphicFramePr>
            <a:graphicFrameLocks/>
          </p:cNvGraphicFramePr>
          <p:nvPr>
            <p:extLst>
              <p:ext uri="{D42A27DB-BD31-4B8C-83A1-F6EECF244321}">
                <p14:modId xmlns:mc="http://schemas.openxmlformats.org/markup-compatibility/2006" xmlns:mv="urn:schemas-microsoft-com:mac:vml" xmlns:p14="http://schemas.microsoft.com/office/powerpoint/2010/main" xmlns="" val="696654015"/>
              </p:ext>
            </p:extLst>
          </p:nvPr>
        </p:nvGraphicFramePr>
        <p:xfrm>
          <a:off x="899592" y="1988840"/>
          <a:ext cx="7115175" cy="4176464"/>
        </p:xfrm>
        <a:graphic>
          <a:graphicData uri="http://schemas.openxmlformats.org/drawingml/2006/chart">
            <c:chart xmlns:c="http://schemas.openxmlformats.org/drawingml/2006/chart" xmlns:r="http://schemas.openxmlformats.org/officeDocument/2006/relationships" r:id="rId3"/>
          </a:graphicData>
        </a:graphic>
      </p:graphicFrame>
      <p:sp>
        <p:nvSpPr>
          <p:cNvPr id="5" name="4 Rectángulo"/>
          <p:cNvSpPr/>
          <p:nvPr/>
        </p:nvSpPr>
        <p:spPr>
          <a:xfrm>
            <a:off x="2360684" y="6196881"/>
            <a:ext cx="4470134" cy="307777"/>
          </a:xfrm>
          <a:prstGeom prst="rect">
            <a:avLst/>
          </a:prstGeom>
        </p:spPr>
        <p:txBody>
          <a:bodyPr wrap="none">
            <a:spAutoFit/>
          </a:bodyPr>
          <a:lstStyle/>
          <a:p>
            <a:pPr algn="ctr"/>
            <a:r>
              <a:rPr lang="es-CL" sz="1400" b="1" dirty="0"/>
              <a:t>Fuente</a:t>
            </a:r>
            <a:r>
              <a:rPr lang="es-CL" sz="1400" dirty="0"/>
              <a:t>: </a:t>
            </a:r>
            <a:r>
              <a:rPr lang="es-CL" sz="1400" dirty="0" smtClean="0"/>
              <a:t>Elaboración propia en base a datos Mineduc 2012.</a:t>
            </a:r>
            <a:endParaRPr lang="es-CL" sz="1400" dirty="0"/>
          </a:p>
        </p:txBody>
      </p:sp>
      <p:sp>
        <p:nvSpPr>
          <p:cNvPr id="6" name="5 Rectángulo"/>
          <p:cNvSpPr/>
          <p:nvPr/>
        </p:nvSpPr>
        <p:spPr>
          <a:xfrm>
            <a:off x="1835696" y="1598775"/>
            <a:ext cx="5831524" cy="369332"/>
          </a:xfrm>
          <a:prstGeom prst="rect">
            <a:avLst/>
          </a:prstGeom>
        </p:spPr>
        <p:txBody>
          <a:bodyPr wrap="square">
            <a:spAutoFit/>
          </a:bodyPr>
          <a:lstStyle/>
          <a:p>
            <a:pPr algn="ctr"/>
            <a:r>
              <a:rPr lang="es-CL" b="1" dirty="0"/>
              <a:t>Figura 1: Proyección de </a:t>
            </a:r>
            <a:r>
              <a:rPr lang="es-CL" b="1" dirty="0" smtClean="0"/>
              <a:t>stock </a:t>
            </a:r>
            <a:r>
              <a:rPr lang="es-CL" b="1" dirty="0"/>
              <a:t>de profesores </a:t>
            </a:r>
            <a:r>
              <a:rPr lang="es-CL" b="1" dirty="0" smtClean="0"/>
              <a:t>2012-2020</a:t>
            </a:r>
            <a:endParaRPr lang="es-CL" b="1"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dirty="0"/>
          </a:p>
        </p:txBody>
      </p:sp>
      <p:sp>
        <p:nvSpPr>
          <p:cNvPr id="5" name="4 Rectángulo"/>
          <p:cNvSpPr/>
          <p:nvPr/>
        </p:nvSpPr>
        <p:spPr>
          <a:xfrm>
            <a:off x="2154764" y="6196881"/>
            <a:ext cx="4881977" cy="307777"/>
          </a:xfrm>
          <a:prstGeom prst="rect">
            <a:avLst/>
          </a:prstGeom>
        </p:spPr>
        <p:txBody>
          <a:bodyPr wrap="none">
            <a:spAutoFit/>
          </a:bodyPr>
          <a:lstStyle/>
          <a:p>
            <a:pPr algn="ctr"/>
            <a:r>
              <a:rPr lang="es-CL" sz="1400" b="1" dirty="0"/>
              <a:t>Fuente</a:t>
            </a:r>
            <a:r>
              <a:rPr lang="es-CL" sz="1400" dirty="0"/>
              <a:t>: </a:t>
            </a:r>
            <a:r>
              <a:rPr lang="es-CL" sz="1400" dirty="0" smtClean="0"/>
              <a:t>Elaboración propia en base a datos Mineduc y SIES 2012.</a:t>
            </a:r>
            <a:endParaRPr lang="es-CL" sz="1400" dirty="0"/>
          </a:p>
        </p:txBody>
      </p:sp>
      <p:sp>
        <p:nvSpPr>
          <p:cNvPr id="6" name="5 Rectángulo"/>
          <p:cNvSpPr/>
          <p:nvPr/>
        </p:nvSpPr>
        <p:spPr>
          <a:xfrm>
            <a:off x="1835696" y="1598775"/>
            <a:ext cx="5831524" cy="369332"/>
          </a:xfrm>
          <a:prstGeom prst="rect">
            <a:avLst/>
          </a:prstGeom>
        </p:spPr>
        <p:txBody>
          <a:bodyPr wrap="square">
            <a:spAutoFit/>
          </a:bodyPr>
          <a:lstStyle/>
          <a:p>
            <a:pPr algn="ctr"/>
            <a:r>
              <a:rPr lang="es-CL" b="1" dirty="0"/>
              <a:t>Figura 1: Proyección de </a:t>
            </a:r>
            <a:r>
              <a:rPr lang="es-CL" b="1" dirty="0" smtClean="0"/>
              <a:t>stock </a:t>
            </a:r>
            <a:r>
              <a:rPr lang="es-CL" b="1" dirty="0"/>
              <a:t>de profesores </a:t>
            </a:r>
            <a:r>
              <a:rPr lang="es-CL" b="1" dirty="0" smtClean="0"/>
              <a:t>2012-2020</a:t>
            </a:r>
            <a:endParaRPr lang="es-CL" b="1" dirty="0"/>
          </a:p>
        </p:txBody>
      </p:sp>
      <p:graphicFrame>
        <p:nvGraphicFramePr>
          <p:cNvPr id="3" name="2 Tabla"/>
          <p:cNvGraphicFramePr>
            <a:graphicFrameLocks noGrp="1"/>
          </p:cNvGraphicFramePr>
          <p:nvPr>
            <p:extLst>
              <p:ext uri="{D42A27DB-BD31-4B8C-83A1-F6EECF244321}">
                <p14:modId xmlns:mc="http://schemas.openxmlformats.org/markup-compatibility/2006" xmlns:mv="urn:schemas-microsoft-com:mac:vml" xmlns:p14="http://schemas.microsoft.com/office/powerpoint/2010/main" xmlns="" val="496997727"/>
              </p:ext>
            </p:extLst>
          </p:nvPr>
        </p:nvGraphicFramePr>
        <p:xfrm>
          <a:off x="641350" y="2119313"/>
          <a:ext cx="7861300" cy="3718560"/>
        </p:xfrm>
        <a:graphic>
          <a:graphicData uri="http://schemas.openxmlformats.org/drawingml/2006/table">
            <a:tbl>
              <a:tblPr>
                <a:tableStyleId>{22838BEF-8BB2-4498-84A7-C5851F593DF1}</a:tableStyleId>
              </a:tblPr>
              <a:tblGrid>
                <a:gridCol w="1003300"/>
                <a:gridCol w="762000"/>
                <a:gridCol w="762000"/>
                <a:gridCol w="762000"/>
                <a:gridCol w="762000"/>
                <a:gridCol w="762000"/>
                <a:gridCol w="762000"/>
                <a:gridCol w="762000"/>
                <a:gridCol w="762000"/>
                <a:gridCol w="762000"/>
              </a:tblGrid>
              <a:tr h="200025">
                <a:tc>
                  <a:txBody>
                    <a:bodyPr/>
                    <a:lstStyle/>
                    <a:p>
                      <a:pPr algn="l" fontAlgn="b"/>
                      <a:endParaRPr lang="es-CL" sz="1600" b="1" i="0" u="none" strike="noStrike" dirty="0">
                        <a:solidFill>
                          <a:srgbClr val="000000"/>
                        </a:solidFill>
                        <a:effectLst/>
                        <a:latin typeface="Calibri"/>
                      </a:endParaRPr>
                    </a:p>
                  </a:txBody>
                  <a:tcPr marL="0" marR="0" marT="0" marB="0" anchor="b"/>
                </a:tc>
                <a:tc>
                  <a:txBody>
                    <a:bodyPr/>
                    <a:lstStyle/>
                    <a:p>
                      <a:pPr algn="ctr" fontAlgn="b"/>
                      <a:r>
                        <a:rPr lang="es-CL" sz="1600" b="1" u="none" strike="noStrike">
                          <a:effectLst/>
                        </a:rPr>
                        <a:t>2012</a:t>
                      </a:r>
                      <a:endParaRPr lang="es-CL" sz="1600" b="1" i="0" u="none" strike="noStrike">
                        <a:solidFill>
                          <a:srgbClr val="000000"/>
                        </a:solidFill>
                        <a:effectLst/>
                        <a:latin typeface="Calibri"/>
                      </a:endParaRPr>
                    </a:p>
                  </a:txBody>
                  <a:tcPr marL="0" marR="0" marT="0" marB="0" anchor="b"/>
                </a:tc>
                <a:tc>
                  <a:txBody>
                    <a:bodyPr/>
                    <a:lstStyle/>
                    <a:p>
                      <a:pPr algn="ctr" fontAlgn="b"/>
                      <a:r>
                        <a:rPr lang="es-CL" sz="1600" b="1" u="none" strike="noStrike">
                          <a:effectLst/>
                        </a:rPr>
                        <a:t>2013</a:t>
                      </a:r>
                      <a:endParaRPr lang="es-CL" sz="1600" b="1" i="0" u="none" strike="noStrike">
                        <a:solidFill>
                          <a:srgbClr val="000000"/>
                        </a:solidFill>
                        <a:effectLst/>
                        <a:latin typeface="Calibri"/>
                      </a:endParaRPr>
                    </a:p>
                  </a:txBody>
                  <a:tcPr marL="0" marR="0" marT="0" marB="0" anchor="b"/>
                </a:tc>
                <a:tc>
                  <a:txBody>
                    <a:bodyPr/>
                    <a:lstStyle/>
                    <a:p>
                      <a:pPr algn="ctr" fontAlgn="b"/>
                      <a:r>
                        <a:rPr lang="es-CL" sz="1600" b="1" u="none" strike="noStrike">
                          <a:effectLst/>
                        </a:rPr>
                        <a:t>2014</a:t>
                      </a:r>
                      <a:endParaRPr lang="es-CL" sz="1600" b="1" i="0" u="none" strike="noStrike">
                        <a:solidFill>
                          <a:srgbClr val="000000"/>
                        </a:solidFill>
                        <a:effectLst/>
                        <a:latin typeface="Calibri"/>
                      </a:endParaRPr>
                    </a:p>
                  </a:txBody>
                  <a:tcPr marL="0" marR="0" marT="0" marB="0" anchor="b"/>
                </a:tc>
                <a:tc>
                  <a:txBody>
                    <a:bodyPr/>
                    <a:lstStyle/>
                    <a:p>
                      <a:pPr algn="ctr" fontAlgn="b"/>
                      <a:r>
                        <a:rPr lang="es-CL" sz="1600" b="1" u="none" strike="noStrike">
                          <a:effectLst/>
                        </a:rPr>
                        <a:t>2015</a:t>
                      </a:r>
                      <a:endParaRPr lang="es-CL" sz="1600" b="1" i="0" u="none" strike="noStrike">
                        <a:solidFill>
                          <a:srgbClr val="000000"/>
                        </a:solidFill>
                        <a:effectLst/>
                        <a:latin typeface="Calibri"/>
                      </a:endParaRPr>
                    </a:p>
                  </a:txBody>
                  <a:tcPr marL="0" marR="0" marT="0" marB="0" anchor="b"/>
                </a:tc>
                <a:tc>
                  <a:txBody>
                    <a:bodyPr/>
                    <a:lstStyle/>
                    <a:p>
                      <a:pPr algn="ctr" fontAlgn="b"/>
                      <a:r>
                        <a:rPr lang="es-CL" sz="1600" b="1" u="none" strike="noStrike">
                          <a:effectLst/>
                        </a:rPr>
                        <a:t>2016</a:t>
                      </a:r>
                      <a:endParaRPr lang="es-CL" sz="1600" b="1" i="0" u="none" strike="noStrike">
                        <a:solidFill>
                          <a:srgbClr val="000000"/>
                        </a:solidFill>
                        <a:effectLst/>
                        <a:latin typeface="Calibri"/>
                      </a:endParaRPr>
                    </a:p>
                  </a:txBody>
                  <a:tcPr marL="0" marR="0" marT="0" marB="0" anchor="b"/>
                </a:tc>
                <a:tc>
                  <a:txBody>
                    <a:bodyPr/>
                    <a:lstStyle/>
                    <a:p>
                      <a:pPr algn="ctr" fontAlgn="b"/>
                      <a:r>
                        <a:rPr lang="es-CL" sz="1600" b="1" u="none" strike="noStrike">
                          <a:effectLst/>
                        </a:rPr>
                        <a:t>2017</a:t>
                      </a:r>
                      <a:endParaRPr lang="es-CL" sz="1600" b="1" i="0" u="none" strike="noStrike">
                        <a:solidFill>
                          <a:srgbClr val="000000"/>
                        </a:solidFill>
                        <a:effectLst/>
                        <a:latin typeface="Calibri"/>
                      </a:endParaRPr>
                    </a:p>
                  </a:txBody>
                  <a:tcPr marL="0" marR="0" marT="0" marB="0" anchor="b"/>
                </a:tc>
                <a:tc>
                  <a:txBody>
                    <a:bodyPr/>
                    <a:lstStyle/>
                    <a:p>
                      <a:pPr algn="ctr" fontAlgn="b"/>
                      <a:r>
                        <a:rPr lang="es-CL" sz="1600" b="1" u="none" strike="noStrike">
                          <a:effectLst/>
                        </a:rPr>
                        <a:t>2018</a:t>
                      </a:r>
                      <a:endParaRPr lang="es-CL" sz="1600" b="1" i="0" u="none" strike="noStrike">
                        <a:solidFill>
                          <a:srgbClr val="000000"/>
                        </a:solidFill>
                        <a:effectLst/>
                        <a:latin typeface="Calibri"/>
                      </a:endParaRPr>
                    </a:p>
                  </a:txBody>
                  <a:tcPr marL="0" marR="0" marT="0" marB="0" anchor="b"/>
                </a:tc>
                <a:tc>
                  <a:txBody>
                    <a:bodyPr/>
                    <a:lstStyle/>
                    <a:p>
                      <a:pPr algn="ctr" fontAlgn="b"/>
                      <a:r>
                        <a:rPr lang="es-CL" sz="1600" b="1" u="none" strike="noStrike">
                          <a:effectLst/>
                        </a:rPr>
                        <a:t>2019</a:t>
                      </a:r>
                      <a:endParaRPr lang="es-CL" sz="1600" b="1" i="0" u="none" strike="noStrike">
                        <a:solidFill>
                          <a:srgbClr val="000000"/>
                        </a:solidFill>
                        <a:effectLst/>
                        <a:latin typeface="Calibri"/>
                      </a:endParaRPr>
                    </a:p>
                  </a:txBody>
                  <a:tcPr marL="0" marR="0" marT="0" marB="0" anchor="b"/>
                </a:tc>
                <a:tc>
                  <a:txBody>
                    <a:bodyPr/>
                    <a:lstStyle/>
                    <a:p>
                      <a:pPr algn="ctr" fontAlgn="b"/>
                      <a:r>
                        <a:rPr lang="es-CL" sz="1600" b="1" u="none" strike="noStrike" dirty="0">
                          <a:effectLst/>
                        </a:rPr>
                        <a:t>2020</a:t>
                      </a:r>
                      <a:endParaRPr lang="es-CL" sz="1600" b="1" i="0" u="none" strike="noStrike" dirty="0">
                        <a:solidFill>
                          <a:srgbClr val="000000"/>
                        </a:solidFill>
                        <a:effectLst/>
                        <a:latin typeface="Calibri"/>
                      </a:endParaRPr>
                    </a:p>
                  </a:txBody>
                  <a:tcPr marL="0" marR="0" marT="0" marB="0" anchor="b"/>
                </a:tc>
              </a:tr>
              <a:tr h="200025">
                <a:tc>
                  <a:txBody>
                    <a:bodyPr/>
                    <a:lstStyle/>
                    <a:p>
                      <a:pPr algn="ctr" rtl="0" fontAlgn="ctr"/>
                      <a:r>
                        <a:rPr lang="es-CL" sz="1400" b="1" u="none" strike="noStrike" dirty="0">
                          <a:effectLst/>
                        </a:rPr>
                        <a:t>Educación básica</a:t>
                      </a:r>
                      <a:endParaRPr lang="es-CL" sz="1400" b="1" i="0" u="none" strike="noStrike" dirty="0">
                        <a:solidFill>
                          <a:srgbClr val="FFFFFF"/>
                        </a:solidFill>
                        <a:effectLst/>
                        <a:latin typeface="Calibri"/>
                      </a:endParaRPr>
                    </a:p>
                  </a:txBody>
                  <a:tcPr marL="0" marR="0" marT="0" marB="0" anchor="ctr"/>
                </a:tc>
                <a:tc>
                  <a:txBody>
                    <a:bodyPr/>
                    <a:lstStyle/>
                    <a:p>
                      <a:pPr algn="ctr" fontAlgn="ctr"/>
                      <a:r>
                        <a:rPr lang="es-CL" sz="1600" u="none" strike="noStrike">
                          <a:effectLst/>
                        </a:rPr>
                        <a:t>63.212</a:t>
                      </a:r>
                      <a:endParaRPr lang="es-CL" sz="1600" b="0" i="0" u="none" strike="noStrike">
                        <a:solidFill>
                          <a:srgbClr val="000000"/>
                        </a:solidFill>
                        <a:effectLst/>
                        <a:latin typeface="Calibri"/>
                      </a:endParaRPr>
                    </a:p>
                  </a:txBody>
                  <a:tcPr marL="0" marR="0" marT="0" marB="0" anchor="ctr"/>
                </a:tc>
                <a:tc>
                  <a:txBody>
                    <a:bodyPr/>
                    <a:lstStyle/>
                    <a:p>
                      <a:pPr algn="ctr" fontAlgn="ctr"/>
                      <a:r>
                        <a:rPr lang="es-CL" sz="1600" u="none" strike="noStrike">
                          <a:effectLst/>
                        </a:rPr>
                        <a:t>66.012</a:t>
                      </a:r>
                      <a:endParaRPr lang="es-CL" sz="1600" b="0" i="0" u="none" strike="noStrike">
                        <a:solidFill>
                          <a:srgbClr val="000000"/>
                        </a:solidFill>
                        <a:effectLst/>
                        <a:latin typeface="Calibri"/>
                      </a:endParaRPr>
                    </a:p>
                  </a:txBody>
                  <a:tcPr marL="0" marR="0" marT="0" marB="0" anchor="ctr"/>
                </a:tc>
                <a:tc>
                  <a:txBody>
                    <a:bodyPr/>
                    <a:lstStyle/>
                    <a:p>
                      <a:pPr algn="ctr" fontAlgn="ctr"/>
                      <a:r>
                        <a:rPr lang="es-CL" sz="1600" u="none" strike="noStrike">
                          <a:effectLst/>
                        </a:rPr>
                        <a:t>68.791</a:t>
                      </a:r>
                      <a:endParaRPr lang="es-CL" sz="1600" b="0" i="0" u="none" strike="noStrike">
                        <a:solidFill>
                          <a:srgbClr val="000000"/>
                        </a:solidFill>
                        <a:effectLst/>
                        <a:latin typeface="Calibri"/>
                      </a:endParaRPr>
                    </a:p>
                  </a:txBody>
                  <a:tcPr marL="0" marR="0" marT="0" marB="0" anchor="ctr"/>
                </a:tc>
                <a:tc>
                  <a:txBody>
                    <a:bodyPr/>
                    <a:lstStyle/>
                    <a:p>
                      <a:pPr algn="ctr" fontAlgn="ctr"/>
                      <a:r>
                        <a:rPr lang="es-CL" sz="1600" u="none" strike="noStrike">
                          <a:effectLst/>
                        </a:rPr>
                        <a:t>71.543</a:t>
                      </a:r>
                      <a:endParaRPr lang="es-CL" sz="1600" b="0" i="0" u="none" strike="noStrike">
                        <a:solidFill>
                          <a:srgbClr val="000000"/>
                        </a:solidFill>
                        <a:effectLst/>
                        <a:latin typeface="Calibri"/>
                      </a:endParaRPr>
                    </a:p>
                  </a:txBody>
                  <a:tcPr marL="0" marR="0" marT="0" marB="0" anchor="ctr"/>
                </a:tc>
                <a:tc>
                  <a:txBody>
                    <a:bodyPr/>
                    <a:lstStyle/>
                    <a:p>
                      <a:pPr algn="ctr" fontAlgn="ctr"/>
                      <a:r>
                        <a:rPr lang="es-CL" sz="1600" u="none" strike="noStrike">
                          <a:effectLst/>
                        </a:rPr>
                        <a:t>74.259</a:t>
                      </a:r>
                      <a:endParaRPr lang="es-CL" sz="1600" b="0" i="0" u="none" strike="noStrike">
                        <a:solidFill>
                          <a:srgbClr val="000000"/>
                        </a:solidFill>
                        <a:effectLst/>
                        <a:latin typeface="Calibri"/>
                      </a:endParaRPr>
                    </a:p>
                  </a:txBody>
                  <a:tcPr marL="0" marR="0" marT="0" marB="0" anchor="ctr"/>
                </a:tc>
                <a:tc>
                  <a:txBody>
                    <a:bodyPr/>
                    <a:lstStyle/>
                    <a:p>
                      <a:pPr algn="ctr" fontAlgn="ctr"/>
                      <a:r>
                        <a:rPr lang="es-CL" sz="1600" u="none" strike="noStrike">
                          <a:effectLst/>
                        </a:rPr>
                        <a:t>76.937</a:t>
                      </a:r>
                      <a:endParaRPr lang="es-CL" sz="1600" b="0" i="0" u="none" strike="noStrike">
                        <a:solidFill>
                          <a:srgbClr val="000000"/>
                        </a:solidFill>
                        <a:effectLst/>
                        <a:latin typeface="Calibri"/>
                      </a:endParaRPr>
                    </a:p>
                  </a:txBody>
                  <a:tcPr marL="0" marR="0" marT="0" marB="0" anchor="ctr"/>
                </a:tc>
                <a:tc>
                  <a:txBody>
                    <a:bodyPr/>
                    <a:lstStyle/>
                    <a:p>
                      <a:pPr algn="ctr" fontAlgn="ctr"/>
                      <a:r>
                        <a:rPr lang="es-CL" sz="1600" u="none" strike="noStrike">
                          <a:effectLst/>
                        </a:rPr>
                        <a:t>79.573</a:t>
                      </a:r>
                      <a:endParaRPr lang="es-CL" sz="1600" b="0" i="0" u="none" strike="noStrike">
                        <a:solidFill>
                          <a:srgbClr val="000000"/>
                        </a:solidFill>
                        <a:effectLst/>
                        <a:latin typeface="Calibri"/>
                      </a:endParaRPr>
                    </a:p>
                  </a:txBody>
                  <a:tcPr marL="0" marR="0" marT="0" marB="0" anchor="ctr"/>
                </a:tc>
                <a:tc>
                  <a:txBody>
                    <a:bodyPr/>
                    <a:lstStyle/>
                    <a:p>
                      <a:pPr algn="ctr" fontAlgn="ctr"/>
                      <a:r>
                        <a:rPr lang="es-CL" sz="1600" u="none" strike="noStrike">
                          <a:effectLst/>
                        </a:rPr>
                        <a:t>82.164</a:t>
                      </a:r>
                      <a:endParaRPr lang="es-CL" sz="1600" b="0" i="0" u="none" strike="noStrike">
                        <a:solidFill>
                          <a:srgbClr val="000000"/>
                        </a:solidFill>
                        <a:effectLst/>
                        <a:latin typeface="Calibri"/>
                      </a:endParaRPr>
                    </a:p>
                  </a:txBody>
                  <a:tcPr marL="0" marR="0" marT="0" marB="0" anchor="ctr"/>
                </a:tc>
                <a:tc>
                  <a:txBody>
                    <a:bodyPr/>
                    <a:lstStyle/>
                    <a:p>
                      <a:pPr algn="ctr" fontAlgn="ctr"/>
                      <a:r>
                        <a:rPr lang="es-CL" sz="1600" u="none" strike="noStrike">
                          <a:effectLst/>
                        </a:rPr>
                        <a:t>84.710</a:t>
                      </a:r>
                      <a:endParaRPr lang="es-CL" sz="1600" b="0" i="0" u="none" strike="noStrike">
                        <a:solidFill>
                          <a:srgbClr val="000000"/>
                        </a:solidFill>
                        <a:effectLst/>
                        <a:latin typeface="Calibri"/>
                      </a:endParaRPr>
                    </a:p>
                  </a:txBody>
                  <a:tcPr marL="0" marR="0" marT="0" marB="0" anchor="ctr"/>
                </a:tc>
              </a:tr>
              <a:tr h="209550">
                <a:tc>
                  <a:txBody>
                    <a:bodyPr/>
                    <a:lstStyle/>
                    <a:p>
                      <a:pPr algn="ctr" rtl="0" fontAlgn="ctr"/>
                      <a:r>
                        <a:rPr lang="es-CL" sz="1400" b="1" u="none" strike="noStrike">
                          <a:effectLst/>
                        </a:rPr>
                        <a:t>Lenguaje</a:t>
                      </a:r>
                      <a:endParaRPr lang="es-CL" sz="1400" b="1" i="0" u="none" strike="noStrike">
                        <a:solidFill>
                          <a:srgbClr val="FFFFFF"/>
                        </a:solidFill>
                        <a:effectLst/>
                        <a:latin typeface="Calibri"/>
                      </a:endParaRPr>
                    </a:p>
                  </a:txBody>
                  <a:tcPr marL="0" marR="0" marT="0" marB="0" anchor="ctr"/>
                </a:tc>
                <a:tc>
                  <a:txBody>
                    <a:bodyPr/>
                    <a:lstStyle/>
                    <a:p>
                      <a:pPr algn="ctr" fontAlgn="ctr"/>
                      <a:r>
                        <a:rPr lang="es-CL" sz="1600" u="none" strike="noStrike">
                          <a:effectLst/>
                        </a:rPr>
                        <a:t>7.824</a:t>
                      </a:r>
                      <a:endParaRPr lang="es-CL" sz="1600" b="0" i="0" u="none" strike="noStrike">
                        <a:solidFill>
                          <a:srgbClr val="000000"/>
                        </a:solidFill>
                        <a:effectLst/>
                        <a:latin typeface="Calibri"/>
                      </a:endParaRPr>
                    </a:p>
                  </a:txBody>
                  <a:tcPr marL="0" marR="0" marT="0" marB="0" anchor="ctr"/>
                </a:tc>
                <a:tc>
                  <a:txBody>
                    <a:bodyPr/>
                    <a:lstStyle/>
                    <a:p>
                      <a:pPr algn="ctr" fontAlgn="ctr"/>
                      <a:r>
                        <a:rPr lang="es-CL" sz="1600" u="none" strike="noStrike">
                          <a:effectLst/>
                        </a:rPr>
                        <a:t>8.155</a:t>
                      </a:r>
                      <a:endParaRPr lang="es-CL" sz="1600" b="0" i="0" u="none" strike="noStrike">
                        <a:solidFill>
                          <a:srgbClr val="000000"/>
                        </a:solidFill>
                        <a:effectLst/>
                        <a:latin typeface="Calibri"/>
                      </a:endParaRPr>
                    </a:p>
                  </a:txBody>
                  <a:tcPr marL="0" marR="0" marT="0" marB="0" anchor="ctr"/>
                </a:tc>
                <a:tc>
                  <a:txBody>
                    <a:bodyPr/>
                    <a:lstStyle/>
                    <a:p>
                      <a:pPr algn="ctr" fontAlgn="ctr"/>
                      <a:r>
                        <a:rPr lang="es-CL" sz="1600" u="none" strike="noStrike">
                          <a:effectLst/>
                        </a:rPr>
                        <a:t>8.495</a:t>
                      </a:r>
                      <a:endParaRPr lang="es-CL" sz="1600" b="0" i="0" u="none" strike="noStrike">
                        <a:solidFill>
                          <a:srgbClr val="000000"/>
                        </a:solidFill>
                        <a:effectLst/>
                        <a:latin typeface="Calibri"/>
                      </a:endParaRPr>
                    </a:p>
                  </a:txBody>
                  <a:tcPr marL="0" marR="0" marT="0" marB="0" anchor="ctr"/>
                </a:tc>
                <a:tc>
                  <a:txBody>
                    <a:bodyPr/>
                    <a:lstStyle/>
                    <a:p>
                      <a:pPr algn="ctr" fontAlgn="ctr"/>
                      <a:r>
                        <a:rPr lang="es-CL" sz="1600" u="none" strike="noStrike">
                          <a:effectLst/>
                        </a:rPr>
                        <a:t>8.840</a:t>
                      </a:r>
                      <a:endParaRPr lang="es-CL" sz="1600" b="0" i="0" u="none" strike="noStrike">
                        <a:solidFill>
                          <a:srgbClr val="000000"/>
                        </a:solidFill>
                        <a:effectLst/>
                        <a:latin typeface="Calibri"/>
                      </a:endParaRPr>
                    </a:p>
                  </a:txBody>
                  <a:tcPr marL="0" marR="0" marT="0" marB="0" anchor="ctr"/>
                </a:tc>
                <a:tc>
                  <a:txBody>
                    <a:bodyPr/>
                    <a:lstStyle/>
                    <a:p>
                      <a:pPr algn="ctr" fontAlgn="ctr"/>
                      <a:r>
                        <a:rPr lang="es-CL" sz="1600" u="none" strike="noStrike">
                          <a:effectLst/>
                        </a:rPr>
                        <a:t>9.190</a:t>
                      </a:r>
                      <a:endParaRPr lang="es-CL" sz="1600" b="0" i="0" u="none" strike="noStrike">
                        <a:solidFill>
                          <a:srgbClr val="000000"/>
                        </a:solidFill>
                        <a:effectLst/>
                        <a:latin typeface="Calibri"/>
                      </a:endParaRPr>
                    </a:p>
                  </a:txBody>
                  <a:tcPr marL="0" marR="0" marT="0" marB="0" anchor="ctr"/>
                </a:tc>
                <a:tc>
                  <a:txBody>
                    <a:bodyPr/>
                    <a:lstStyle/>
                    <a:p>
                      <a:pPr algn="ctr" fontAlgn="ctr"/>
                      <a:r>
                        <a:rPr lang="es-CL" sz="1600" u="none" strike="noStrike">
                          <a:effectLst/>
                        </a:rPr>
                        <a:t>9.541</a:t>
                      </a:r>
                      <a:endParaRPr lang="es-CL" sz="1600" b="0" i="0" u="none" strike="noStrike">
                        <a:solidFill>
                          <a:srgbClr val="000000"/>
                        </a:solidFill>
                        <a:effectLst/>
                        <a:latin typeface="Calibri"/>
                      </a:endParaRPr>
                    </a:p>
                  </a:txBody>
                  <a:tcPr marL="0" marR="0" marT="0" marB="0" anchor="ctr"/>
                </a:tc>
                <a:tc>
                  <a:txBody>
                    <a:bodyPr/>
                    <a:lstStyle/>
                    <a:p>
                      <a:pPr algn="ctr" fontAlgn="ctr"/>
                      <a:r>
                        <a:rPr lang="es-CL" sz="1600" u="none" strike="noStrike">
                          <a:effectLst/>
                        </a:rPr>
                        <a:t>9.894</a:t>
                      </a:r>
                      <a:endParaRPr lang="es-CL" sz="1600" b="0" i="0" u="none" strike="noStrike">
                        <a:solidFill>
                          <a:srgbClr val="000000"/>
                        </a:solidFill>
                        <a:effectLst/>
                        <a:latin typeface="Calibri"/>
                      </a:endParaRPr>
                    </a:p>
                  </a:txBody>
                  <a:tcPr marL="0" marR="0" marT="0" marB="0" anchor="ctr"/>
                </a:tc>
                <a:tc>
                  <a:txBody>
                    <a:bodyPr/>
                    <a:lstStyle/>
                    <a:p>
                      <a:pPr algn="ctr" fontAlgn="ctr"/>
                      <a:r>
                        <a:rPr lang="es-CL" sz="1600" u="none" strike="noStrike">
                          <a:effectLst/>
                        </a:rPr>
                        <a:t>10.246</a:t>
                      </a:r>
                      <a:endParaRPr lang="es-CL" sz="1600" b="0" i="0" u="none" strike="noStrike">
                        <a:solidFill>
                          <a:srgbClr val="000000"/>
                        </a:solidFill>
                        <a:effectLst/>
                        <a:latin typeface="Calibri"/>
                      </a:endParaRPr>
                    </a:p>
                  </a:txBody>
                  <a:tcPr marL="0" marR="0" marT="0" marB="0" anchor="ctr"/>
                </a:tc>
                <a:tc>
                  <a:txBody>
                    <a:bodyPr/>
                    <a:lstStyle/>
                    <a:p>
                      <a:pPr algn="ctr" fontAlgn="ctr"/>
                      <a:r>
                        <a:rPr lang="es-CL" sz="1600" u="none" strike="noStrike">
                          <a:effectLst/>
                        </a:rPr>
                        <a:t>10.596</a:t>
                      </a:r>
                      <a:endParaRPr lang="es-CL" sz="1600" b="0" i="0" u="none" strike="noStrike">
                        <a:solidFill>
                          <a:srgbClr val="000000"/>
                        </a:solidFill>
                        <a:effectLst/>
                        <a:latin typeface="Calibri"/>
                      </a:endParaRPr>
                    </a:p>
                  </a:txBody>
                  <a:tcPr marL="0" marR="0" marT="0" marB="0" anchor="ctr"/>
                </a:tc>
              </a:tr>
              <a:tr h="200025">
                <a:tc>
                  <a:txBody>
                    <a:bodyPr/>
                    <a:lstStyle/>
                    <a:p>
                      <a:pPr algn="ctr" rtl="0" fontAlgn="ctr"/>
                      <a:r>
                        <a:rPr lang="es-CL" sz="1400" b="1" u="none" strike="noStrike" dirty="0">
                          <a:effectLst/>
                        </a:rPr>
                        <a:t>Matemática</a:t>
                      </a:r>
                      <a:endParaRPr lang="es-CL" sz="1400" b="1" i="0" u="none" strike="noStrike" dirty="0">
                        <a:solidFill>
                          <a:srgbClr val="FFFFFF"/>
                        </a:solidFill>
                        <a:effectLst/>
                        <a:latin typeface="Calibri"/>
                      </a:endParaRPr>
                    </a:p>
                  </a:txBody>
                  <a:tcPr marL="0" marR="0" marT="0" marB="0" anchor="ctr"/>
                </a:tc>
                <a:tc>
                  <a:txBody>
                    <a:bodyPr/>
                    <a:lstStyle/>
                    <a:p>
                      <a:pPr algn="ctr" fontAlgn="ctr"/>
                      <a:r>
                        <a:rPr lang="es-CL" sz="1600" u="none" strike="noStrike">
                          <a:effectLst/>
                        </a:rPr>
                        <a:t>6.886</a:t>
                      </a:r>
                      <a:endParaRPr lang="es-CL" sz="1600" b="0" i="0" u="none" strike="noStrike">
                        <a:solidFill>
                          <a:srgbClr val="000000"/>
                        </a:solidFill>
                        <a:effectLst/>
                        <a:latin typeface="Calibri"/>
                      </a:endParaRPr>
                    </a:p>
                  </a:txBody>
                  <a:tcPr marL="0" marR="0" marT="0" marB="0" anchor="ctr"/>
                </a:tc>
                <a:tc>
                  <a:txBody>
                    <a:bodyPr/>
                    <a:lstStyle/>
                    <a:p>
                      <a:pPr algn="ctr" fontAlgn="ctr"/>
                      <a:r>
                        <a:rPr lang="es-CL" sz="1600" u="none" strike="noStrike">
                          <a:effectLst/>
                        </a:rPr>
                        <a:t>7.224</a:t>
                      </a:r>
                      <a:endParaRPr lang="es-CL" sz="1600" b="0" i="0" u="none" strike="noStrike">
                        <a:solidFill>
                          <a:srgbClr val="000000"/>
                        </a:solidFill>
                        <a:effectLst/>
                        <a:latin typeface="Calibri"/>
                      </a:endParaRPr>
                    </a:p>
                  </a:txBody>
                  <a:tcPr marL="0" marR="0" marT="0" marB="0" anchor="ctr"/>
                </a:tc>
                <a:tc>
                  <a:txBody>
                    <a:bodyPr/>
                    <a:lstStyle/>
                    <a:p>
                      <a:pPr algn="ctr" fontAlgn="ctr"/>
                      <a:r>
                        <a:rPr lang="es-CL" sz="1600" u="none" strike="noStrike">
                          <a:effectLst/>
                        </a:rPr>
                        <a:t>7.577</a:t>
                      </a:r>
                      <a:endParaRPr lang="es-CL" sz="1600" b="0" i="0" u="none" strike="noStrike">
                        <a:solidFill>
                          <a:srgbClr val="000000"/>
                        </a:solidFill>
                        <a:effectLst/>
                        <a:latin typeface="Calibri"/>
                      </a:endParaRPr>
                    </a:p>
                  </a:txBody>
                  <a:tcPr marL="0" marR="0" marT="0" marB="0" anchor="ctr"/>
                </a:tc>
                <a:tc>
                  <a:txBody>
                    <a:bodyPr/>
                    <a:lstStyle/>
                    <a:p>
                      <a:pPr algn="ctr" fontAlgn="ctr"/>
                      <a:r>
                        <a:rPr lang="es-CL" sz="1600" u="none" strike="noStrike">
                          <a:effectLst/>
                        </a:rPr>
                        <a:t>7.939</a:t>
                      </a:r>
                      <a:endParaRPr lang="es-CL" sz="1600" b="0" i="0" u="none" strike="noStrike">
                        <a:solidFill>
                          <a:srgbClr val="000000"/>
                        </a:solidFill>
                        <a:effectLst/>
                        <a:latin typeface="Calibri"/>
                      </a:endParaRPr>
                    </a:p>
                  </a:txBody>
                  <a:tcPr marL="0" marR="0" marT="0" marB="0" anchor="ctr"/>
                </a:tc>
                <a:tc>
                  <a:txBody>
                    <a:bodyPr/>
                    <a:lstStyle/>
                    <a:p>
                      <a:pPr algn="ctr" fontAlgn="ctr"/>
                      <a:r>
                        <a:rPr lang="es-CL" sz="1600" u="none" strike="noStrike">
                          <a:effectLst/>
                        </a:rPr>
                        <a:t>8.308</a:t>
                      </a:r>
                      <a:endParaRPr lang="es-CL" sz="1600" b="0" i="0" u="none" strike="noStrike">
                        <a:solidFill>
                          <a:srgbClr val="000000"/>
                        </a:solidFill>
                        <a:effectLst/>
                        <a:latin typeface="Calibri"/>
                      </a:endParaRPr>
                    </a:p>
                  </a:txBody>
                  <a:tcPr marL="0" marR="0" marT="0" marB="0" anchor="ctr"/>
                </a:tc>
                <a:tc>
                  <a:txBody>
                    <a:bodyPr/>
                    <a:lstStyle/>
                    <a:p>
                      <a:pPr algn="ctr" fontAlgn="ctr"/>
                      <a:r>
                        <a:rPr lang="es-CL" sz="1600" u="none" strike="noStrike">
                          <a:effectLst/>
                        </a:rPr>
                        <a:t>8.682</a:t>
                      </a:r>
                      <a:endParaRPr lang="es-CL" sz="1600" b="0" i="0" u="none" strike="noStrike">
                        <a:solidFill>
                          <a:srgbClr val="000000"/>
                        </a:solidFill>
                        <a:effectLst/>
                        <a:latin typeface="Calibri"/>
                      </a:endParaRPr>
                    </a:p>
                  </a:txBody>
                  <a:tcPr marL="0" marR="0" marT="0" marB="0" anchor="ctr"/>
                </a:tc>
                <a:tc>
                  <a:txBody>
                    <a:bodyPr/>
                    <a:lstStyle/>
                    <a:p>
                      <a:pPr algn="ctr" fontAlgn="ctr"/>
                      <a:r>
                        <a:rPr lang="es-CL" sz="1600" u="none" strike="noStrike">
                          <a:effectLst/>
                        </a:rPr>
                        <a:t>9.059</a:t>
                      </a:r>
                      <a:endParaRPr lang="es-CL" sz="1600" b="0" i="0" u="none" strike="noStrike">
                        <a:solidFill>
                          <a:srgbClr val="000000"/>
                        </a:solidFill>
                        <a:effectLst/>
                        <a:latin typeface="Calibri"/>
                      </a:endParaRPr>
                    </a:p>
                  </a:txBody>
                  <a:tcPr marL="0" marR="0" marT="0" marB="0" anchor="ctr"/>
                </a:tc>
                <a:tc>
                  <a:txBody>
                    <a:bodyPr/>
                    <a:lstStyle/>
                    <a:p>
                      <a:pPr algn="ctr" fontAlgn="ctr"/>
                      <a:r>
                        <a:rPr lang="es-CL" sz="1600" u="none" strike="noStrike">
                          <a:effectLst/>
                        </a:rPr>
                        <a:t>9.438</a:t>
                      </a:r>
                      <a:endParaRPr lang="es-CL" sz="1600" b="0" i="0" u="none" strike="noStrike">
                        <a:solidFill>
                          <a:srgbClr val="000000"/>
                        </a:solidFill>
                        <a:effectLst/>
                        <a:latin typeface="Calibri"/>
                      </a:endParaRPr>
                    </a:p>
                  </a:txBody>
                  <a:tcPr marL="0" marR="0" marT="0" marB="0" anchor="ctr"/>
                </a:tc>
                <a:tc>
                  <a:txBody>
                    <a:bodyPr/>
                    <a:lstStyle/>
                    <a:p>
                      <a:pPr algn="ctr" fontAlgn="ctr"/>
                      <a:r>
                        <a:rPr lang="es-CL" sz="1600" u="none" strike="noStrike">
                          <a:effectLst/>
                        </a:rPr>
                        <a:t>9.817</a:t>
                      </a:r>
                      <a:endParaRPr lang="es-CL" sz="1600" b="0" i="0" u="none" strike="noStrike">
                        <a:solidFill>
                          <a:srgbClr val="000000"/>
                        </a:solidFill>
                        <a:effectLst/>
                        <a:latin typeface="Calibri"/>
                      </a:endParaRPr>
                    </a:p>
                  </a:txBody>
                  <a:tcPr marL="0" marR="0" marT="0" marB="0" anchor="ctr"/>
                </a:tc>
              </a:tr>
              <a:tr h="200025">
                <a:tc>
                  <a:txBody>
                    <a:bodyPr/>
                    <a:lstStyle/>
                    <a:p>
                      <a:pPr algn="ctr" rtl="0" fontAlgn="ctr"/>
                      <a:r>
                        <a:rPr lang="es-CL" sz="1400" b="1" u="none" strike="noStrike" dirty="0">
                          <a:effectLst/>
                        </a:rPr>
                        <a:t>Física</a:t>
                      </a:r>
                      <a:endParaRPr lang="es-CL" sz="1400" b="1" i="0" u="none" strike="noStrike" dirty="0">
                        <a:solidFill>
                          <a:srgbClr val="FFFFFF"/>
                        </a:solidFill>
                        <a:effectLst/>
                        <a:latin typeface="Calibri"/>
                      </a:endParaRPr>
                    </a:p>
                  </a:txBody>
                  <a:tcPr marL="0" marR="0" marT="0" marB="0" anchor="ctr"/>
                </a:tc>
                <a:tc>
                  <a:txBody>
                    <a:bodyPr/>
                    <a:lstStyle/>
                    <a:p>
                      <a:pPr algn="ctr" fontAlgn="ctr"/>
                      <a:r>
                        <a:rPr lang="es-CL" sz="1600" u="none" strike="noStrike">
                          <a:effectLst/>
                        </a:rPr>
                        <a:t>1.720</a:t>
                      </a:r>
                      <a:endParaRPr lang="es-CL" sz="1600" b="0" i="0" u="none" strike="noStrike">
                        <a:solidFill>
                          <a:srgbClr val="000000"/>
                        </a:solidFill>
                        <a:effectLst/>
                        <a:latin typeface="Calibri"/>
                      </a:endParaRPr>
                    </a:p>
                  </a:txBody>
                  <a:tcPr marL="0" marR="0" marT="0" marB="0" anchor="ctr"/>
                </a:tc>
                <a:tc>
                  <a:txBody>
                    <a:bodyPr/>
                    <a:lstStyle/>
                    <a:p>
                      <a:pPr algn="ctr" fontAlgn="ctr"/>
                      <a:r>
                        <a:rPr lang="es-CL" sz="1600" u="none" strike="noStrike">
                          <a:effectLst/>
                        </a:rPr>
                        <a:t>1.751</a:t>
                      </a:r>
                      <a:endParaRPr lang="es-CL" sz="1600" b="0" i="0" u="none" strike="noStrike">
                        <a:solidFill>
                          <a:srgbClr val="000000"/>
                        </a:solidFill>
                        <a:effectLst/>
                        <a:latin typeface="Calibri"/>
                      </a:endParaRPr>
                    </a:p>
                  </a:txBody>
                  <a:tcPr marL="0" marR="0" marT="0" marB="0" anchor="ctr"/>
                </a:tc>
                <a:tc>
                  <a:txBody>
                    <a:bodyPr/>
                    <a:lstStyle/>
                    <a:p>
                      <a:pPr algn="ctr" fontAlgn="ctr"/>
                      <a:r>
                        <a:rPr lang="es-CL" sz="1600" u="none" strike="noStrike">
                          <a:effectLst/>
                        </a:rPr>
                        <a:t>1.785</a:t>
                      </a:r>
                      <a:endParaRPr lang="es-CL" sz="1600" b="0" i="0" u="none" strike="noStrike">
                        <a:solidFill>
                          <a:srgbClr val="000000"/>
                        </a:solidFill>
                        <a:effectLst/>
                        <a:latin typeface="Calibri"/>
                      </a:endParaRPr>
                    </a:p>
                  </a:txBody>
                  <a:tcPr marL="0" marR="0" marT="0" marB="0" anchor="ctr"/>
                </a:tc>
                <a:tc>
                  <a:txBody>
                    <a:bodyPr/>
                    <a:lstStyle/>
                    <a:p>
                      <a:pPr algn="ctr" fontAlgn="ctr"/>
                      <a:r>
                        <a:rPr lang="es-CL" sz="1600" u="none" strike="noStrike">
                          <a:effectLst/>
                        </a:rPr>
                        <a:t>1.823</a:t>
                      </a:r>
                      <a:endParaRPr lang="es-CL" sz="1600" b="0" i="0" u="none" strike="noStrike">
                        <a:solidFill>
                          <a:srgbClr val="000000"/>
                        </a:solidFill>
                        <a:effectLst/>
                        <a:latin typeface="Calibri"/>
                      </a:endParaRPr>
                    </a:p>
                  </a:txBody>
                  <a:tcPr marL="0" marR="0" marT="0" marB="0" anchor="ctr"/>
                </a:tc>
                <a:tc>
                  <a:txBody>
                    <a:bodyPr/>
                    <a:lstStyle/>
                    <a:p>
                      <a:pPr algn="ctr" fontAlgn="ctr"/>
                      <a:r>
                        <a:rPr lang="es-CL" sz="1600" u="none" strike="noStrike">
                          <a:effectLst/>
                        </a:rPr>
                        <a:t>1.863</a:t>
                      </a:r>
                      <a:endParaRPr lang="es-CL" sz="1600" b="0" i="0" u="none" strike="noStrike">
                        <a:solidFill>
                          <a:srgbClr val="000000"/>
                        </a:solidFill>
                        <a:effectLst/>
                        <a:latin typeface="Calibri"/>
                      </a:endParaRPr>
                    </a:p>
                  </a:txBody>
                  <a:tcPr marL="0" marR="0" marT="0" marB="0" anchor="ctr"/>
                </a:tc>
                <a:tc>
                  <a:txBody>
                    <a:bodyPr/>
                    <a:lstStyle/>
                    <a:p>
                      <a:pPr algn="ctr" fontAlgn="ctr"/>
                      <a:r>
                        <a:rPr lang="es-CL" sz="1600" u="none" strike="noStrike">
                          <a:effectLst/>
                        </a:rPr>
                        <a:t>1.905</a:t>
                      </a:r>
                      <a:endParaRPr lang="es-CL" sz="1600" b="0" i="0" u="none" strike="noStrike">
                        <a:solidFill>
                          <a:srgbClr val="000000"/>
                        </a:solidFill>
                        <a:effectLst/>
                        <a:latin typeface="Calibri"/>
                      </a:endParaRPr>
                    </a:p>
                  </a:txBody>
                  <a:tcPr marL="0" marR="0" marT="0" marB="0" anchor="ctr"/>
                </a:tc>
                <a:tc>
                  <a:txBody>
                    <a:bodyPr/>
                    <a:lstStyle/>
                    <a:p>
                      <a:pPr algn="ctr" fontAlgn="ctr"/>
                      <a:r>
                        <a:rPr lang="es-CL" sz="1600" u="none" strike="noStrike">
                          <a:effectLst/>
                        </a:rPr>
                        <a:t>1.949</a:t>
                      </a:r>
                      <a:endParaRPr lang="es-CL" sz="1600" b="0" i="0" u="none" strike="noStrike">
                        <a:solidFill>
                          <a:srgbClr val="000000"/>
                        </a:solidFill>
                        <a:effectLst/>
                        <a:latin typeface="Calibri"/>
                      </a:endParaRPr>
                    </a:p>
                  </a:txBody>
                  <a:tcPr marL="0" marR="0" marT="0" marB="0" anchor="ctr"/>
                </a:tc>
                <a:tc>
                  <a:txBody>
                    <a:bodyPr/>
                    <a:lstStyle/>
                    <a:p>
                      <a:pPr algn="ctr" fontAlgn="ctr"/>
                      <a:r>
                        <a:rPr lang="es-CL" sz="1600" u="none" strike="noStrike">
                          <a:effectLst/>
                        </a:rPr>
                        <a:t>1.994</a:t>
                      </a:r>
                      <a:endParaRPr lang="es-CL" sz="1600" b="0" i="0" u="none" strike="noStrike">
                        <a:solidFill>
                          <a:srgbClr val="000000"/>
                        </a:solidFill>
                        <a:effectLst/>
                        <a:latin typeface="Calibri"/>
                      </a:endParaRPr>
                    </a:p>
                  </a:txBody>
                  <a:tcPr marL="0" marR="0" marT="0" marB="0" anchor="ctr"/>
                </a:tc>
                <a:tc>
                  <a:txBody>
                    <a:bodyPr/>
                    <a:lstStyle/>
                    <a:p>
                      <a:pPr algn="ctr" fontAlgn="ctr"/>
                      <a:r>
                        <a:rPr lang="es-CL" sz="1600" u="none" strike="noStrike">
                          <a:effectLst/>
                        </a:rPr>
                        <a:t>2.040</a:t>
                      </a:r>
                      <a:endParaRPr lang="es-CL" sz="1600" b="0" i="0" u="none" strike="noStrike">
                        <a:solidFill>
                          <a:srgbClr val="000000"/>
                        </a:solidFill>
                        <a:effectLst/>
                        <a:latin typeface="Calibri"/>
                      </a:endParaRPr>
                    </a:p>
                  </a:txBody>
                  <a:tcPr marL="0" marR="0" marT="0" marB="0" anchor="ctr"/>
                </a:tc>
              </a:tr>
              <a:tr h="200025">
                <a:tc>
                  <a:txBody>
                    <a:bodyPr/>
                    <a:lstStyle/>
                    <a:p>
                      <a:pPr algn="ctr" rtl="0" fontAlgn="ctr"/>
                      <a:r>
                        <a:rPr lang="es-CL" sz="1400" b="1" u="none" strike="noStrike" dirty="0">
                          <a:effectLst/>
                        </a:rPr>
                        <a:t>Química</a:t>
                      </a:r>
                      <a:endParaRPr lang="es-CL" sz="1400" b="1" i="0" u="none" strike="noStrike" dirty="0">
                        <a:solidFill>
                          <a:srgbClr val="FFFFFF"/>
                        </a:solidFill>
                        <a:effectLst/>
                        <a:latin typeface="Calibri"/>
                      </a:endParaRPr>
                    </a:p>
                  </a:txBody>
                  <a:tcPr marL="0" marR="0" marT="0" marB="0" anchor="ctr"/>
                </a:tc>
                <a:tc>
                  <a:txBody>
                    <a:bodyPr/>
                    <a:lstStyle/>
                    <a:p>
                      <a:pPr algn="ctr" fontAlgn="ctr"/>
                      <a:r>
                        <a:rPr lang="es-CL" sz="1600" u="none" strike="noStrike">
                          <a:effectLst/>
                        </a:rPr>
                        <a:t>2.451</a:t>
                      </a:r>
                      <a:endParaRPr lang="es-CL" sz="1600" b="0" i="0" u="none" strike="noStrike">
                        <a:solidFill>
                          <a:srgbClr val="000000"/>
                        </a:solidFill>
                        <a:effectLst/>
                        <a:latin typeface="Calibri"/>
                      </a:endParaRPr>
                    </a:p>
                  </a:txBody>
                  <a:tcPr marL="0" marR="0" marT="0" marB="0" anchor="ctr"/>
                </a:tc>
                <a:tc>
                  <a:txBody>
                    <a:bodyPr/>
                    <a:lstStyle/>
                    <a:p>
                      <a:pPr algn="ctr" fontAlgn="ctr"/>
                      <a:r>
                        <a:rPr lang="es-CL" sz="1600" u="none" strike="noStrike">
                          <a:effectLst/>
                        </a:rPr>
                        <a:t>2.523</a:t>
                      </a:r>
                      <a:endParaRPr lang="es-CL" sz="1600" b="0" i="0" u="none" strike="noStrike">
                        <a:solidFill>
                          <a:srgbClr val="000000"/>
                        </a:solidFill>
                        <a:effectLst/>
                        <a:latin typeface="Calibri"/>
                      </a:endParaRPr>
                    </a:p>
                  </a:txBody>
                  <a:tcPr marL="0" marR="0" marT="0" marB="0" anchor="ctr"/>
                </a:tc>
                <a:tc>
                  <a:txBody>
                    <a:bodyPr/>
                    <a:lstStyle/>
                    <a:p>
                      <a:pPr algn="ctr" fontAlgn="ctr"/>
                      <a:r>
                        <a:rPr lang="es-CL" sz="1600" u="none" strike="noStrike">
                          <a:effectLst/>
                        </a:rPr>
                        <a:t>2.602</a:t>
                      </a:r>
                      <a:endParaRPr lang="es-CL" sz="1600" b="0" i="0" u="none" strike="noStrike">
                        <a:solidFill>
                          <a:srgbClr val="000000"/>
                        </a:solidFill>
                        <a:effectLst/>
                        <a:latin typeface="Calibri"/>
                      </a:endParaRPr>
                    </a:p>
                  </a:txBody>
                  <a:tcPr marL="0" marR="0" marT="0" marB="0" anchor="ctr"/>
                </a:tc>
                <a:tc>
                  <a:txBody>
                    <a:bodyPr/>
                    <a:lstStyle/>
                    <a:p>
                      <a:pPr algn="ctr" fontAlgn="ctr"/>
                      <a:r>
                        <a:rPr lang="es-CL" sz="1600" u="none" strike="noStrike">
                          <a:effectLst/>
                        </a:rPr>
                        <a:t>2.686</a:t>
                      </a:r>
                      <a:endParaRPr lang="es-CL" sz="1600" b="0" i="0" u="none" strike="noStrike">
                        <a:solidFill>
                          <a:srgbClr val="000000"/>
                        </a:solidFill>
                        <a:effectLst/>
                        <a:latin typeface="Calibri"/>
                      </a:endParaRPr>
                    </a:p>
                  </a:txBody>
                  <a:tcPr marL="0" marR="0" marT="0" marB="0" anchor="ctr"/>
                </a:tc>
                <a:tc>
                  <a:txBody>
                    <a:bodyPr/>
                    <a:lstStyle/>
                    <a:p>
                      <a:pPr algn="ctr" fontAlgn="ctr"/>
                      <a:r>
                        <a:rPr lang="es-CL" sz="1600" u="none" strike="noStrike">
                          <a:effectLst/>
                        </a:rPr>
                        <a:t>2.775</a:t>
                      </a:r>
                      <a:endParaRPr lang="es-CL" sz="1600" b="0" i="0" u="none" strike="noStrike">
                        <a:solidFill>
                          <a:srgbClr val="000000"/>
                        </a:solidFill>
                        <a:effectLst/>
                        <a:latin typeface="Calibri"/>
                      </a:endParaRPr>
                    </a:p>
                  </a:txBody>
                  <a:tcPr marL="0" marR="0" marT="0" marB="0" anchor="ctr"/>
                </a:tc>
                <a:tc>
                  <a:txBody>
                    <a:bodyPr/>
                    <a:lstStyle/>
                    <a:p>
                      <a:pPr algn="ctr" fontAlgn="ctr"/>
                      <a:r>
                        <a:rPr lang="es-CL" sz="1600" u="none" strike="noStrike">
                          <a:effectLst/>
                        </a:rPr>
                        <a:t>2.867</a:t>
                      </a:r>
                      <a:endParaRPr lang="es-CL" sz="1600" b="0" i="0" u="none" strike="noStrike">
                        <a:solidFill>
                          <a:srgbClr val="000000"/>
                        </a:solidFill>
                        <a:effectLst/>
                        <a:latin typeface="Calibri"/>
                      </a:endParaRPr>
                    </a:p>
                  </a:txBody>
                  <a:tcPr marL="0" marR="0" marT="0" marB="0" anchor="ctr"/>
                </a:tc>
                <a:tc>
                  <a:txBody>
                    <a:bodyPr/>
                    <a:lstStyle/>
                    <a:p>
                      <a:pPr algn="ctr" fontAlgn="ctr"/>
                      <a:r>
                        <a:rPr lang="es-CL" sz="1600" u="none" strike="noStrike">
                          <a:effectLst/>
                        </a:rPr>
                        <a:t>2.963</a:t>
                      </a:r>
                      <a:endParaRPr lang="es-CL" sz="1600" b="0" i="0" u="none" strike="noStrike">
                        <a:solidFill>
                          <a:srgbClr val="000000"/>
                        </a:solidFill>
                        <a:effectLst/>
                        <a:latin typeface="Calibri"/>
                      </a:endParaRPr>
                    </a:p>
                  </a:txBody>
                  <a:tcPr marL="0" marR="0" marT="0" marB="0" anchor="ctr"/>
                </a:tc>
                <a:tc>
                  <a:txBody>
                    <a:bodyPr/>
                    <a:lstStyle/>
                    <a:p>
                      <a:pPr algn="ctr" fontAlgn="ctr"/>
                      <a:r>
                        <a:rPr lang="es-CL" sz="1600" u="none" strike="noStrike">
                          <a:effectLst/>
                        </a:rPr>
                        <a:t>3.061</a:t>
                      </a:r>
                      <a:endParaRPr lang="es-CL" sz="1600" b="0" i="0" u="none" strike="noStrike">
                        <a:solidFill>
                          <a:srgbClr val="000000"/>
                        </a:solidFill>
                        <a:effectLst/>
                        <a:latin typeface="Calibri"/>
                      </a:endParaRPr>
                    </a:p>
                  </a:txBody>
                  <a:tcPr marL="0" marR="0" marT="0" marB="0" anchor="ctr"/>
                </a:tc>
                <a:tc>
                  <a:txBody>
                    <a:bodyPr/>
                    <a:lstStyle/>
                    <a:p>
                      <a:pPr algn="ctr" fontAlgn="ctr"/>
                      <a:r>
                        <a:rPr lang="es-CL" sz="1600" u="none" strike="noStrike">
                          <a:effectLst/>
                        </a:rPr>
                        <a:t>3.160</a:t>
                      </a:r>
                      <a:endParaRPr lang="es-CL" sz="1600" b="0" i="0" u="none" strike="noStrike">
                        <a:solidFill>
                          <a:srgbClr val="000000"/>
                        </a:solidFill>
                        <a:effectLst/>
                        <a:latin typeface="Calibri"/>
                      </a:endParaRPr>
                    </a:p>
                  </a:txBody>
                  <a:tcPr marL="0" marR="0" marT="0" marB="0" anchor="ctr"/>
                </a:tc>
              </a:tr>
              <a:tr h="200025">
                <a:tc>
                  <a:txBody>
                    <a:bodyPr/>
                    <a:lstStyle/>
                    <a:p>
                      <a:pPr algn="ctr" rtl="0" fontAlgn="ctr"/>
                      <a:r>
                        <a:rPr lang="es-CL" sz="1400" b="1" u="none" strike="noStrike" dirty="0">
                          <a:effectLst/>
                        </a:rPr>
                        <a:t>Biología</a:t>
                      </a:r>
                      <a:endParaRPr lang="es-CL" sz="1400" b="1" i="0" u="none" strike="noStrike" dirty="0">
                        <a:solidFill>
                          <a:srgbClr val="FFFFFF"/>
                        </a:solidFill>
                        <a:effectLst/>
                        <a:latin typeface="Calibri"/>
                      </a:endParaRPr>
                    </a:p>
                  </a:txBody>
                  <a:tcPr marL="0" marR="0" marT="0" marB="0" anchor="ctr"/>
                </a:tc>
                <a:tc>
                  <a:txBody>
                    <a:bodyPr/>
                    <a:lstStyle/>
                    <a:p>
                      <a:pPr algn="ctr" fontAlgn="ctr"/>
                      <a:r>
                        <a:rPr lang="es-CL" sz="1600" u="none" strike="noStrike">
                          <a:effectLst/>
                        </a:rPr>
                        <a:t>3.920</a:t>
                      </a:r>
                      <a:endParaRPr lang="es-CL" sz="1600" b="0" i="0" u="none" strike="noStrike">
                        <a:solidFill>
                          <a:srgbClr val="000000"/>
                        </a:solidFill>
                        <a:effectLst/>
                        <a:latin typeface="Calibri"/>
                      </a:endParaRPr>
                    </a:p>
                  </a:txBody>
                  <a:tcPr marL="0" marR="0" marT="0" marB="0" anchor="ctr"/>
                </a:tc>
                <a:tc>
                  <a:txBody>
                    <a:bodyPr/>
                    <a:lstStyle/>
                    <a:p>
                      <a:pPr algn="ctr" fontAlgn="ctr"/>
                      <a:r>
                        <a:rPr lang="es-CL" sz="1600" u="none" strike="noStrike">
                          <a:effectLst/>
                        </a:rPr>
                        <a:t>4.081</a:t>
                      </a:r>
                      <a:endParaRPr lang="es-CL" sz="1600" b="0" i="0" u="none" strike="noStrike">
                        <a:solidFill>
                          <a:srgbClr val="000000"/>
                        </a:solidFill>
                        <a:effectLst/>
                        <a:latin typeface="Calibri"/>
                      </a:endParaRPr>
                    </a:p>
                  </a:txBody>
                  <a:tcPr marL="0" marR="0" marT="0" marB="0" anchor="ctr"/>
                </a:tc>
                <a:tc>
                  <a:txBody>
                    <a:bodyPr/>
                    <a:lstStyle/>
                    <a:p>
                      <a:pPr algn="ctr" fontAlgn="ctr"/>
                      <a:r>
                        <a:rPr lang="es-CL" sz="1600" u="none" strike="noStrike">
                          <a:effectLst/>
                        </a:rPr>
                        <a:t>4.246</a:t>
                      </a:r>
                      <a:endParaRPr lang="es-CL" sz="1600" b="0" i="0" u="none" strike="noStrike">
                        <a:solidFill>
                          <a:srgbClr val="000000"/>
                        </a:solidFill>
                        <a:effectLst/>
                        <a:latin typeface="Calibri"/>
                      </a:endParaRPr>
                    </a:p>
                  </a:txBody>
                  <a:tcPr marL="0" marR="0" marT="0" marB="0" anchor="ctr"/>
                </a:tc>
                <a:tc>
                  <a:txBody>
                    <a:bodyPr/>
                    <a:lstStyle/>
                    <a:p>
                      <a:pPr algn="ctr" fontAlgn="ctr"/>
                      <a:r>
                        <a:rPr lang="es-CL" sz="1600" u="none" strike="noStrike">
                          <a:effectLst/>
                        </a:rPr>
                        <a:t>4.415</a:t>
                      </a:r>
                      <a:endParaRPr lang="es-CL" sz="1600" b="0" i="0" u="none" strike="noStrike">
                        <a:solidFill>
                          <a:srgbClr val="000000"/>
                        </a:solidFill>
                        <a:effectLst/>
                        <a:latin typeface="Calibri"/>
                      </a:endParaRPr>
                    </a:p>
                  </a:txBody>
                  <a:tcPr marL="0" marR="0" marT="0" marB="0" anchor="ctr"/>
                </a:tc>
                <a:tc>
                  <a:txBody>
                    <a:bodyPr/>
                    <a:lstStyle/>
                    <a:p>
                      <a:pPr algn="ctr" fontAlgn="ctr"/>
                      <a:r>
                        <a:rPr lang="es-CL" sz="1600" u="none" strike="noStrike">
                          <a:effectLst/>
                        </a:rPr>
                        <a:t>4.586</a:t>
                      </a:r>
                      <a:endParaRPr lang="es-CL" sz="1600" b="0" i="0" u="none" strike="noStrike">
                        <a:solidFill>
                          <a:srgbClr val="000000"/>
                        </a:solidFill>
                        <a:effectLst/>
                        <a:latin typeface="Calibri"/>
                      </a:endParaRPr>
                    </a:p>
                  </a:txBody>
                  <a:tcPr marL="0" marR="0" marT="0" marB="0" anchor="ctr"/>
                </a:tc>
                <a:tc>
                  <a:txBody>
                    <a:bodyPr/>
                    <a:lstStyle/>
                    <a:p>
                      <a:pPr algn="ctr" fontAlgn="ctr"/>
                      <a:r>
                        <a:rPr lang="es-CL" sz="1600" u="none" strike="noStrike">
                          <a:effectLst/>
                        </a:rPr>
                        <a:t>4.760</a:t>
                      </a:r>
                      <a:endParaRPr lang="es-CL" sz="1600" b="0" i="0" u="none" strike="noStrike">
                        <a:solidFill>
                          <a:srgbClr val="000000"/>
                        </a:solidFill>
                        <a:effectLst/>
                        <a:latin typeface="Calibri"/>
                      </a:endParaRPr>
                    </a:p>
                  </a:txBody>
                  <a:tcPr marL="0" marR="0" marT="0" marB="0" anchor="ctr"/>
                </a:tc>
                <a:tc>
                  <a:txBody>
                    <a:bodyPr/>
                    <a:lstStyle/>
                    <a:p>
                      <a:pPr algn="ctr" fontAlgn="ctr"/>
                      <a:r>
                        <a:rPr lang="es-CL" sz="1600" u="none" strike="noStrike">
                          <a:effectLst/>
                        </a:rPr>
                        <a:t>4.934</a:t>
                      </a:r>
                      <a:endParaRPr lang="es-CL" sz="1600" b="0" i="0" u="none" strike="noStrike">
                        <a:solidFill>
                          <a:srgbClr val="000000"/>
                        </a:solidFill>
                        <a:effectLst/>
                        <a:latin typeface="Calibri"/>
                      </a:endParaRPr>
                    </a:p>
                  </a:txBody>
                  <a:tcPr marL="0" marR="0" marT="0" marB="0" anchor="ctr"/>
                </a:tc>
                <a:tc>
                  <a:txBody>
                    <a:bodyPr/>
                    <a:lstStyle/>
                    <a:p>
                      <a:pPr algn="ctr" fontAlgn="ctr"/>
                      <a:r>
                        <a:rPr lang="es-CL" sz="1600" u="none" strike="noStrike">
                          <a:effectLst/>
                        </a:rPr>
                        <a:t>5.108</a:t>
                      </a:r>
                      <a:endParaRPr lang="es-CL" sz="1600" b="0" i="0" u="none" strike="noStrike">
                        <a:solidFill>
                          <a:srgbClr val="000000"/>
                        </a:solidFill>
                        <a:effectLst/>
                        <a:latin typeface="Calibri"/>
                      </a:endParaRPr>
                    </a:p>
                  </a:txBody>
                  <a:tcPr marL="0" marR="0" marT="0" marB="0" anchor="ctr"/>
                </a:tc>
                <a:tc>
                  <a:txBody>
                    <a:bodyPr/>
                    <a:lstStyle/>
                    <a:p>
                      <a:pPr algn="ctr" fontAlgn="ctr"/>
                      <a:r>
                        <a:rPr lang="es-CL" sz="1600" u="none" strike="noStrike">
                          <a:effectLst/>
                        </a:rPr>
                        <a:t>5.283</a:t>
                      </a:r>
                      <a:endParaRPr lang="es-CL" sz="1600" b="0" i="0" u="none" strike="noStrike">
                        <a:solidFill>
                          <a:srgbClr val="000000"/>
                        </a:solidFill>
                        <a:effectLst/>
                        <a:latin typeface="Calibri"/>
                      </a:endParaRPr>
                    </a:p>
                  </a:txBody>
                  <a:tcPr marL="0" marR="0" marT="0" marB="0" anchor="ctr"/>
                </a:tc>
              </a:tr>
              <a:tr h="200025">
                <a:tc>
                  <a:txBody>
                    <a:bodyPr/>
                    <a:lstStyle/>
                    <a:p>
                      <a:pPr algn="ctr" rtl="0" fontAlgn="ctr"/>
                      <a:r>
                        <a:rPr lang="es-CL" sz="1400" b="1" u="none" strike="noStrike" dirty="0">
                          <a:effectLst/>
                        </a:rPr>
                        <a:t>Filosofía</a:t>
                      </a:r>
                      <a:endParaRPr lang="es-CL" sz="1400" b="1" i="0" u="none" strike="noStrike" dirty="0">
                        <a:solidFill>
                          <a:srgbClr val="FFFFFF"/>
                        </a:solidFill>
                        <a:effectLst/>
                        <a:latin typeface="Calibri"/>
                      </a:endParaRPr>
                    </a:p>
                  </a:txBody>
                  <a:tcPr marL="0" marR="0" marT="0" marB="0" anchor="ctr"/>
                </a:tc>
                <a:tc>
                  <a:txBody>
                    <a:bodyPr/>
                    <a:lstStyle/>
                    <a:p>
                      <a:pPr algn="ctr" fontAlgn="ctr"/>
                      <a:r>
                        <a:rPr lang="es-CL" sz="1600" u="none" strike="noStrike">
                          <a:effectLst/>
                        </a:rPr>
                        <a:t>1.803</a:t>
                      </a:r>
                      <a:endParaRPr lang="es-CL" sz="1600" b="0" i="0" u="none" strike="noStrike">
                        <a:solidFill>
                          <a:srgbClr val="000000"/>
                        </a:solidFill>
                        <a:effectLst/>
                        <a:latin typeface="Calibri"/>
                      </a:endParaRPr>
                    </a:p>
                  </a:txBody>
                  <a:tcPr marL="0" marR="0" marT="0" marB="0" anchor="ctr"/>
                </a:tc>
                <a:tc>
                  <a:txBody>
                    <a:bodyPr/>
                    <a:lstStyle/>
                    <a:p>
                      <a:pPr algn="ctr" fontAlgn="ctr"/>
                      <a:r>
                        <a:rPr lang="es-CL" sz="1600" u="none" strike="noStrike">
                          <a:effectLst/>
                        </a:rPr>
                        <a:t>1.827</a:t>
                      </a:r>
                      <a:endParaRPr lang="es-CL" sz="1600" b="0" i="0" u="none" strike="noStrike">
                        <a:solidFill>
                          <a:srgbClr val="000000"/>
                        </a:solidFill>
                        <a:effectLst/>
                        <a:latin typeface="Calibri"/>
                      </a:endParaRPr>
                    </a:p>
                  </a:txBody>
                  <a:tcPr marL="0" marR="0" marT="0" marB="0" anchor="ctr"/>
                </a:tc>
                <a:tc>
                  <a:txBody>
                    <a:bodyPr/>
                    <a:lstStyle/>
                    <a:p>
                      <a:pPr algn="ctr" fontAlgn="ctr"/>
                      <a:r>
                        <a:rPr lang="es-CL" sz="1600" u="none" strike="noStrike">
                          <a:effectLst/>
                        </a:rPr>
                        <a:t>1.852</a:t>
                      </a:r>
                      <a:endParaRPr lang="es-CL" sz="1600" b="0" i="0" u="none" strike="noStrike">
                        <a:solidFill>
                          <a:srgbClr val="000000"/>
                        </a:solidFill>
                        <a:effectLst/>
                        <a:latin typeface="Calibri"/>
                      </a:endParaRPr>
                    </a:p>
                  </a:txBody>
                  <a:tcPr marL="0" marR="0" marT="0" marB="0" anchor="ctr"/>
                </a:tc>
                <a:tc>
                  <a:txBody>
                    <a:bodyPr/>
                    <a:lstStyle/>
                    <a:p>
                      <a:pPr algn="ctr" fontAlgn="ctr"/>
                      <a:r>
                        <a:rPr lang="es-CL" sz="1600" u="none" strike="noStrike">
                          <a:effectLst/>
                        </a:rPr>
                        <a:t>1.876</a:t>
                      </a:r>
                      <a:endParaRPr lang="es-CL" sz="1600" b="0" i="0" u="none" strike="noStrike">
                        <a:solidFill>
                          <a:srgbClr val="000000"/>
                        </a:solidFill>
                        <a:effectLst/>
                        <a:latin typeface="Calibri"/>
                      </a:endParaRPr>
                    </a:p>
                  </a:txBody>
                  <a:tcPr marL="0" marR="0" marT="0" marB="0" anchor="ctr"/>
                </a:tc>
                <a:tc>
                  <a:txBody>
                    <a:bodyPr/>
                    <a:lstStyle/>
                    <a:p>
                      <a:pPr algn="ctr" fontAlgn="ctr"/>
                      <a:r>
                        <a:rPr lang="es-CL" sz="1600" u="none" strike="noStrike">
                          <a:effectLst/>
                        </a:rPr>
                        <a:t>1.901</a:t>
                      </a:r>
                      <a:endParaRPr lang="es-CL" sz="1600" b="0" i="0" u="none" strike="noStrike">
                        <a:solidFill>
                          <a:srgbClr val="000000"/>
                        </a:solidFill>
                        <a:effectLst/>
                        <a:latin typeface="Calibri"/>
                      </a:endParaRPr>
                    </a:p>
                  </a:txBody>
                  <a:tcPr marL="0" marR="0" marT="0" marB="0" anchor="ctr"/>
                </a:tc>
                <a:tc>
                  <a:txBody>
                    <a:bodyPr/>
                    <a:lstStyle/>
                    <a:p>
                      <a:pPr algn="ctr" fontAlgn="ctr"/>
                      <a:r>
                        <a:rPr lang="es-CL" sz="1600" u="none" strike="noStrike">
                          <a:effectLst/>
                        </a:rPr>
                        <a:t>1.924</a:t>
                      </a:r>
                      <a:endParaRPr lang="es-CL" sz="1600" b="0" i="0" u="none" strike="noStrike">
                        <a:solidFill>
                          <a:srgbClr val="000000"/>
                        </a:solidFill>
                        <a:effectLst/>
                        <a:latin typeface="Calibri"/>
                      </a:endParaRPr>
                    </a:p>
                  </a:txBody>
                  <a:tcPr marL="0" marR="0" marT="0" marB="0" anchor="ctr"/>
                </a:tc>
                <a:tc>
                  <a:txBody>
                    <a:bodyPr/>
                    <a:lstStyle/>
                    <a:p>
                      <a:pPr algn="ctr" fontAlgn="ctr"/>
                      <a:r>
                        <a:rPr lang="es-CL" sz="1600" u="none" strike="noStrike">
                          <a:effectLst/>
                        </a:rPr>
                        <a:t>1.948</a:t>
                      </a:r>
                      <a:endParaRPr lang="es-CL" sz="1600" b="0" i="0" u="none" strike="noStrike">
                        <a:solidFill>
                          <a:srgbClr val="000000"/>
                        </a:solidFill>
                        <a:effectLst/>
                        <a:latin typeface="Calibri"/>
                      </a:endParaRPr>
                    </a:p>
                  </a:txBody>
                  <a:tcPr marL="0" marR="0" marT="0" marB="0" anchor="ctr"/>
                </a:tc>
                <a:tc>
                  <a:txBody>
                    <a:bodyPr/>
                    <a:lstStyle/>
                    <a:p>
                      <a:pPr algn="ctr" fontAlgn="ctr"/>
                      <a:r>
                        <a:rPr lang="es-CL" sz="1600" u="none" strike="noStrike">
                          <a:effectLst/>
                        </a:rPr>
                        <a:t>1.970</a:t>
                      </a:r>
                      <a:endParaRPr lang="es-CL" sz="1600" b="0" i="0" u="none" strike="noStrike">
                        <a:solidFill>
                          <a:srgbClr val="000000"/>
                        </a:solidFill>
                        <a:effectLst/>
                        <a:latin typeface="Calibri"/>
                      </a:endParaRPr>
                    </a:p>
                  </a:txBody>
                  <a:tcPr marL="0" marR="0" marT="0" marB="0" anchor="ctr"/>
                </a:tc>
                <a:tc>
                  <a:txBody>
                    <a:bodyPr/>
                    <a:lstStyle/>
                    <a:p>
                      <a:pPr algn="ctr" fontAlgn="ctr"/>
                      <a:r>
                        <a:rPr lang="es-CL" sz="1600" u="none" strike="noStrike">
                          <a:effectLst/>
                        </a:rPr>
                        <a:t>1.993</a:t>
                      </a:r>
                      <a:endParaRPr lang="es-CL" sz="1600" b="0" i="0" u="none" strike="noStrike">
                        <a:solidFill>
                          <a:srgbClr val="000000"/>
                        </a:solidFill>
                        <a:effectLst/>
                        <a:latin typeface="Calibri"/>
                      </a:endParaRPr>
                    </a:p>
                  </a:txBody>
                  <a:tcPr marL="0" marR="0" marT="0" marB="0" anchor="ctr"/>
                </a:tc>
              </a:tr>
              <a:tr h="200025">
                <a:tc>
                  <a:txBody>
                    <a:bodyPr/>
                    <a:lstStyle/>
                    <a:p>
                      <a:pPr algn="ctr" rtl="0" fontAlgn="ctr"/>
                      <a:r>
                        <a:rPr lang="es-CL" sz="1400" b="1" u="none" strike="noStrike" dirty="0">
                          <a:effectLst/>
                        </a:rPr>
                        <a:t>Historia</a:t>
                      </a:r>
                      <a:endParaRPr lang="es-CL" sz="1400" b="1" i="0" u="none" strike="noStrike" dirty="0">
                        <a:solidFill>
                          <a:srgbClr val="FFFFFF"/>
                        </a:solidFill>
                        <a:effectLst/>
                        <a:latin typeface="Calibri"/>
                      </a:endParaRPr>
                    </a:p>
                  </a:txBody>
                  <a:tcPr marL="0" marR="0" marT="0" marB="0" anchor="ctr"/>
                </a:tc>
                <a:tc>
                  <a:txBody>
                    <a:bodyPr/>
                    <a:lstStyle/>
                    <a:p>
                      <a:pPr algn="ctr" fontAlgn="ctr"/>
                      <a:r>
                        <a:rPr lang="es-CL" sz="1600" u="none" strike="noStrike">
                          <a:effectLst/>
                        </a:rPr>
                        <a:t>7.362</a:t>
                      </a:r>
                      <a:endParaRPr lang="es-CL" sz="1600" b="0" i="0" u="none" strike="noStrike">
                        <a:solidFill>
                          <a:srgbClr val="000000"/>
                        </a:solidFill>
                        <a:effectLst/>
                        <a:latin typeface="Calibri"/>
                      </a:endParaRPr>
                    </a:p>
                  </a:txBody>
                  <a:tcPr marL="0" marR="0" marT="0" marB="0" anchor="ctr"/>
                </a:tc>
                <a:tc>
                  <a:txBody>
                    <a:bodyPr/>
                    <a:lstStyle/>
                    <a:p>
                      <a:pPr algn="ctr" fontAlgn="ctr"/>
                      <a:r>
                        <a:rPr lang="es-CL" sz="1600" u="none" strike="noStrike">
                          <a:effectLst/>
                        </a:rPr>
                        <a:t>7.838</a:t>
                      </a:r>
                      <a:endParaRPr lang="es-CL" sz="1600" b="0" i="0" u="none" strike="noStrike">
                        <a:solidFill>
                          <a:srgbClr val="000000"/>
                        </a:solidFill>
                        <a:effectLst/>
                        <a:latin typeface="Calibri"/>
                      </a:endParaRPr>
                    </a:p>
                  </a:txBody>
                  <a:tcPr marL="0" marR="0" marT="0" marB="0" anchor="ctr"/>
                </a:tc>
                <a:tc>
                  <a:txBody>
                    <a:bodyPr/>
                    <a:lstStyle/>
                    <a:p>
                      <a:pPr algn="ctr" fontAlgn="ctr"/>
                      <a:r>
                        <a:rPr lang="es-CL" sz="1600" u="none" strike="noStrike">
                          <a:effectLst/>
                        </a:rPr>
                        <a:t>8.320</a:t>
                      </a:r>
                      <a:endParaRPr lang="es-CL" sz="1600" b="0" i="0" u="none" strike="noStrike">
                        <a:solidFill>
                          <a:srgbClr val="000000"/>
                        </a:solidFill>
                        <a:effectLst/>
                        <a:latin typeface="Calibri"/>
                      </a:endParaRPr>
                    </a:p>
                  </a:txBody>
                  <a:tcPr marL="0" marR="0" marT="0" marB="0" anchor="ctr"/>
                </a:tc>
                <a:tc>
                  <a:txBody>
                    <a:bodyPr/>
                    <a:lstStyle/>
                    <a:p>
                      <a:pPr algn="ctr" fontAlgn="ctr"/>
                      <a:r>
                        <a:rPr lang="es-CL" sz="1600" u="none" strike="noStrike" dirty="0">
                          <a:effectLst/>
                        </a:rPr>
                        <a:t>8.805</a:t>
                      </a:r>
                      <a:endParaRPr lang="es-CL" sz="1600" b="0" i="0" u="none" strike="noStrike" dirty="0">
                        <a:solidFill>
                          <a:srgbClr val="000000"/>
                        </a:solidFill>
                        <a:effectLst/>
                        <a:latin typeface="Calibri"/>
                      </a:endParaRPr>
                    </a:p>
                  </a:txBody>
                  <a:tcPr marL="0" marR="0" marT="0" marB="0" anchor="ctr"/>
                </a:tc>
                <a:tc>
                  <a:txBody>
                    <a:bodyPr/>
                    <a:lstStyle/>
                    <a:p>
                      <a:pPr algn="ctr" fontAlgn="ctr"/>
                      <a:r>
                        <a:rPr lang="es-CL" sz="1600" u="none" strike="noStrike">
                          <a:effectLst/>
                        </a:rPr>
                        <a:t>9.292</a:t>
                      </a:r>
                      <a:endParaRPr lang="es-CL" sz="1600" b="0" i="0" u="none" strike="noStrike">
                        <a:solidFill>
                          <a:srgbClr val="000000"/>
                        </a:solidFill>
                        <a:effectLst/>
                        <a:latin typeface="Calibri"/>
                      </a:endParaRPr>
                    </a:p>
                  </a:txBody>
                  <a:tcPr marL="0" marR="0" marT="0" marB="0" anchor="ctr"/>
                </a:tc>
                <a:tc>
                  <a:txBody>
                    <a:bodyPr/>
                    <a:lstStyle/>
                    <a:p>
                      <a:pPr algn="ctr" fontAlgn="ctr"/>
                      <a:r>
                        <a:rPr lang="es-CL" sz="1600" u="none" strike="noStrike">
                          <a:effectLst/>
                        </a:rPr>
                        <a:t>9.778</a:t>
                      </a:r>
                      <a:endParaRPr lang="es-CL" sz="1600" b="0" i="0" u="none" strike="noStrike">
                        <a:solidFill>
                          <a:srgbClr val="000000"/>
                        </a:solidFill>
                        <a:effectLst/>
                        <a:latin typeface="Calibri"/>
                      </a:endParaRPr>
                    </a:p>
                  </a:txBody>
                  <a:tcPr marL="0" marR="0" marT="0" marB="0" anchor="ctr"/>
                </a:tc>
                <a:tc>
                  <a:txBody>
                    <a:bodyPr/>
                    <a:lstStyle/>
                    <a:p>
                      <a:pPr algn="ctr" fontAlgn="ctr"/>
                      <a:r>
                        <a:rPr lang="es-CL" sz="1600" u="none" strike="noStrike">
                          <a:effectLst/>
                        </a:rPr>
                        <a:t>10.262</a:t>
                      </a:r>
                      <a:endParaRPr lang="es-CL" sz="1600" b="0" i="0" u="none" strike="noStrike">
                        <a:solidFill>
                          <a:srgbClr val="000000"/>
                        </a:solidFill>
                        <a:effectLst/>
                        <a:latin typeface="Calibri"/>
                      </a:endParaRPr>
                    </a:p>
                  </a:txBody>
                  <a:tcPr marL="0" marR="0" marT="0" marB="0" anchor="ctr"/>
                </a:tc>
                <a:tc>
                  <a:txBody>
                    <a:bodyPr/>
                    <a:lstStyle/>
                    <a:p>
                      <a:pPr algn="ctr" fontAlgn="ctr"/>
                      <a:r>
                        <a:rPr lang="es-CL" sz="1600" u="none" strike="noStrike">
                          <a:effectLst/>
                        </a:rPr>
                        <a:t>10.742</a:t>
                      </a:r>
                      <a:endParaRPr lang="es-CL" sz="1600" b="0" i="0" u="none" strike="noStrike">
                        <a:solidFill>
                          <a:srgbClr val="000000"/>
                        </a:solidFill>
                        <a:effectLst/>
                        <a:latin typeface="Calibri"/>
                      </a:endParaRPr>
                    </a:p>
                  </a:txBody>
                  <a:tcPr marL="0" marR="0" marT="0" marB="0" anchor="ctr"/>
                </a:tc>
                <a:tc>
                  <a:txBody>
                    <a:bodyPr/>
                    <a:lstStyle/>
                    <a:p>
                      <a:pPr algn="ctr" fontAlgn="ctr"/>
                      <a:r>
                        <a:rPr lang="es-CL" sz="1600" u="none" strike="noStrike">
                          <a:effectLst/>
                        </a:rPr>
                        <a:t>11.219</a:t>
                      </a:r>
                      <a:endParaRPr lang="es-CL" sz="1600" b="0" i="0" u="none" strike="noStrike">
                        <a:solidFill>
                          <a:srgbClr val="000000"/>
                        </a:solidFill>
                        <a:effectLst/>
                        <a:latin typeface="Calibri"/>
                      </a:endParaRPr>
                    </a:p>
                  </a:txBody>
                  <a:tcPr marL="0" marR="0" marT="0" marB="0" anchor="ctr"/>
                </a:tc>
              </a:tr>
              <a:tr h="209550">
                <a:tc>
                  <a:txBody>
                    <a:bodyPr/>
                    <a:lstStyle/>
                    <a:p>
                      <a:pPr algn="ctr" rtl="0" fontAlgn="ctr"/>
                      <a:r>
                        <a:rPr lang="es-CL" sz="1400" b="1" u="none" strike="noStrike" dirty="0">
                          <a:effectLst/>
                        </a:rPr>
                        <a:t>Educación artística</a:t>
                      </a:r>
                      <a:endParaRPr lang="es-CL" sz="1400" b="1" i="0" u="none" strike="noStrike" dirty="0">
                        <a:solidFill>
                          <a:srgbClr val="FFFFFF"/>
                        </a:solidFill>
                        <a:effectLst/>
                        <a:latin typeface="Calibri"/>
                      </a:endParaRPr>
                    </a:p>
                  </a:txBody>
                  <a:tcPr marL="0" marR="0" marT="0" marB="0" anchor="ctr"/>
                </a:tc>
                <a:tc>
                  <a:txBody>
                    <a:bodyPr/>
                    <a:lstStyle/>
                    <a:p>
                      <a:pPr algn="ctr" fontAlgn="ctr"/>
                      <a:r>
                        <a:rPr lang="es-CL" sz="1600" u="none" strike="noStrike">
                          <a:effectLst/>
                        </a:rPr>
                        <a:t>11.011</a:t>
                      </a:r>
                      <a:endParaRPr lang="es-CL" sz="1600" b="0" i="0" u="none" strike="noStrike">
                        <a:solidFill>
                          <a:srgbClr val="000000"/>
                        </a:solidFill>
                        <a:effectLst/>
                        <a:latin typeface="Calibri"/>
                      </a:endParaRPr>
                    </a:p>
                  </a:txBody>
                  <a:tcPr marL="0" marR="0" marT="0" marB="0" anchor="ctr"/>
                </a:tc>
                <a:tc>
                  <a:txBody>
                    <a:bodyPr/>
                    <a:lstStyle/>
                    <a:p>
                      <a:pPr algn="ctr" fontAlgn="ctr"/>
                      <a:r>
                        <a:rPr lang="es-CL" sz="1600" u="none" strike="noStrike">
                          <a:effectLst/>
                        </a:rPr>
                        <a:t>11.004</a:t>
                      </a:r>
                      <a:endParaRPr lang="es-CL" sz="1600" b="0" i="0" u="none" strike="noStrike">
                        <a:solidFill>
                          <a:srgbClr val="000000"/>
                        </a:solidFill>
                        <a:effectLst/>
                        <a:latin typeface="Calibri"/>
                      </a:endParaRPr>
                    </a:p>
                  </a:txBody>
                  <a:tcPr marL="0" marR="0" marT="0" marB="0" anchor="ctr"/>
                </a:tc>
                <a:tc>
                  <a:txBody>
                    <a:bodyPr/>
                    <a:lstStyle/>
                    <a:p>
                      <a:pPr algn="ctr" fontAlgn="ctr"/>
                      <a:r>
                        <a:rPr lang="es-CL" sz="1600" u="none" strike="noStrike">
                          <a:effectLst/>
                        </a:rPr>
                        <a:t>11.006</a:t>
                      </a:r>
                      <a:endParaRPr lang="es-CL" sz="1600" b="0" i="0" u="none" strike="noStrike">
                        <a:solidFill>
                          <a:srgbClr val="000000"/>
                        </a:solidFill>
                        <a:effectLst/>
                        <a:latin typeface="Calibri"/>
                      </a:endParaRPr>
                    </a:p>
                  </a:txBody>
                  <a:tcPr marL="0" marR="0" marT="0" marB="0" anchor="ctr"/>
                </a:tc>
                <a:tc>
                  <a:txBody>
                    <a:bodyPr/>
                    <a:lstStyle/>
                    <a:p>
                      <a:pPr algn="ctr" fontAlgn="ctr"/>
                      <a:r>
                        <a:rPr lang="es-CL" sz="1600" u="none" strike="noStrike">
                          <a:effectLst/>
                        </a:rPr>
                        <a:t>11.017</a:t>
                      </a:r>
                      <a:endParaRPr lang="es-CL" sz="1600" b="0" i="0" u="none" strike="noStrike">
                        <a:solidFill>
                          <a:srgbClr val="000000"/>
                        </a:solidFill>
                        <a:effectLst/>
                        <a:latin typeface="Calibri"/>
                      </a:endParaRPr>
                    </a:p>
                  </a:txBody>
                  <a:tcPr marL="0" marR="0" marT="0" marB="0" anchor="ctr"/>
                </a:tc>
                <a:tc>
                  <a:txBody>
                    <a:bodyPr/>
                    <a:lstStyle/>
                    <a:p>
                      <a:pPr algn="ctr" fontAlgn="ctr"/>
                      <a:r>
                        <a:rPr lang="es-CL" sz="1600" u="none" strike="noStrike">
                          <a:effectLst/>
                        </a:rPr>
                        <a:t>11.034</a:t>
                      </a:r>
                      <a:endParaRPr lang="es-CL" sz="1600" b="0" i="0" u="none" strike="noStrike">
                        <a:solidFill>
                          <a:srgbClr val="000000"/>
                        </a:solidFill>
                        <a:effectLst/>
                        <a:latin typeface="Calibri"/>
                      </a:endParaRPr>
                    </a:p>
                  </a:txBody>
                  <a:tcPr marL="0" marR="0" marT="0" marB="0" anchor="ctr"/>
                </a:tc>
                <a:tc>
                  <a:txBody>
                    <a:bodyPr/>
                    <a:lstStyle/>
                    <a:p>
                      <a:pPr algn="ctr" fontAlgn="ctr"/>
                      <a:r>
                        <a:rPr lang="es-CL" sz="1600" u="none" strike="noStrike">
                          <a:effectLst/>
                        </a:rPr>
                        <a:t>11.057</a:t>
                      </a:r>
                      <a:endParaRPr lang="es-CL" sz="1600" b="0" i="0" u="none" strike="noStrike">
                        <a:solidFill>
                          <a:srgbClr val="000000"/>
                        </a:solidFill>
                        <a:effectLst/>
                        <a:latin typeface="Calibri"/>
                      </a:endParaRPr>
                    </a:p>
                  </a:txBody>
                  <a:tcPr marL="0" marR="0" marT="0" marB="0" anchor="ctr"/>
                </a:tc>
                <a:tc>
                  <a:txBody>
                    <a:bodyPr/>
                    <a:lstStyle/>
                    <a:p>
                      <a:pPr algn="ctr" fontAlgn="ctr"/>
                      <a:r>
                        <a:rPr lang="es-CL" sz="1600" u="none" strike="noStrike">
                          <a:effectLst/>
                        </a:rPr>
                        <a:t>11.085</a:t>
                      </a:r>
                      <a:endParaRPr lang="es-CL" sz="1600" b="0" i="0" u="none" strike="noStrike">
                        <a:solidFill>
                          <a:srgbClr val="000000"/>
                        </a:solidFill>
                        <a:effectLst/>
                        <a:latin typeface="Calibri"/>
                      </a:endParaRPr>
                    </a:p>
                  </a:txBody>
                  <a:tcPr marL="0" marR="0" marT="0" marB="0" anchor="ctr"/>
                </a:tc>
                <a:tc>
                  <a:txBody>
                    <a:bodyPr/>
                    <a:lstStyle/>
                    <a:p>
                      <a:pPr algn="ctr" fontAlgn="ctr"/>
                      <a:r>
                        <a:rPr lang="es-CL" sz="1600" u="none" strike="noStrike">
                          <a:effectLst/>
                        </a:rPr>
                        <a:t>11.118</a:t>
                      </a:r>
                      <a:endParaRPr lang="es-CL" sz="1600" b="0" i="0" u="none" strike="noStrike">
                        <a:solidFill>
                          <a:srgbClr val="000000"/>
                        </a:solidFill>
                        <a:effectLst/>
                        <a:latin typeface="Calibri"/>
                      </a:endParaRPr>
                    </a:p>
                  </a:txBody>
                  <a:tcPr marL="0" marR="0" marT="0" marB="0" anchor="ctr"/>
                </a:tc>
                <a:tc>
                  <a:txBody>
                    <a:bodyPr/>
                    <a:lstStyle/>
                    <a:p>
                      <a:pPr algn="ctr" fontAlgn="ctr"/>
                      <a:r>
                        <a:rPr lang="es-CL" sz="1600" u="none" strike="noStrike">
                          <a:effectLst/>
                        </a:rPr>
                        <a:t>11.155</a:t>
                      </a:r>
                      <a:endParaRPr lang="es-CL" sz="1600" b="0" i="0" u="none" strike="noStrike">
                        <a:solidFill>
                          <a:srgbClr val="000000"/>
                        </a:solidFill>
                        <a:effectLst/>
                        <a:latin typeface="Calibri"/>
                      </a:endParaRPr>
                    </a:p>
                  </a:txBody>
                  <a:tcPr marL="0" marR="0" marT="0" marB="0" anchor="ctr"/>
                </a:tc>
              </a:tr>
              <a:tr h="200025">
                <a:tc>
                  <a:txBody>
                    <a:bodyPr/>
                    <a:lstStyle/>
                    <a:p>
                      <a:pPr algn="ctr" rtl="0" fontAlgn="ctr"/>
                      <a:r>
                        <a:rPr lang="es-CL" sz="1400" b="1" u="none" strike="noStrike" dirty="0">
                          <a:effectLst/>
                        </a:rPr>
                        <a:t>Inglés</a:t>
                      </a:r>
                      <a:endParaRPr lang="es-CL" sz="1400" b="1" i="0" u="none" strike="noStrike" dirty="0">
                        <a:solidFill>
                          <a:srgbClr val="FFFFFF"/>
                        </a:solidFill>
                        <a:effectLst/>
                        <a:latin typeface="Calibri"/>
                      </a:endParaRPr>
                    </a:p>
                  </a:txBody>
                  <a:tcPr marL="0" marR="0" marT="0" marB="0" anchor="ctr"/>
                </a:tc>
                <a:tc>
                  <a:txBody>
                    <a:bodyPr/>
                    <a:lstStyle/>
                    <a:p>
                      <a:pPr algn="ctr" fontAlgn="ctr"/>
                      <a:r>
                        <a:rPr lang="es-CL" sz="1600" u="none" strike="noStrike">
                          <a:effectLst/>
                        </a:rPr>
                        <a:t>8.622</a:t>
                      </a:r>
                      <a:endParaRPr lang="es-CL" sz="1600" b="0" i="0" u="none" strike="noStrike">
                        <a:solidFill>
                          <a:srgbClr val="000000"/>
                        </a:solidFill>
                        <a:effectLst/>
                        <a:latin typeface="Calibri"/>
                      </a:endParaRPr>
                    </a:p>
                  </a:txBody>
                  <a:tcPr marL="0" marR="0" marT="0" marB="0" anchor="ctr"/>
                </a:tc>
                <a:tc>
                  <a:txBody>
                    <a:bodyPr/>
                    <a:lstStyle/>
                    <a:p>
                      <a:pPr algn="ctr" fontAlgn="ctr"/>
                      <a:r>
                        <a:rPr lang="es-CL" sz="1600" u="none" strike="noStrike">
                          <a:effectLst/>
                        </a:rPr>
                        <a:t>9.884</a:t>
                      </a:r>
                      <a:endParaRPr lang="es-CL" sz="1600" b="0" i="0" u="none" strike="noStrike">
                        <a:solidFill>
                          <a:srgbClr val="000000"/>
                        </a:solidFill>
                        <a:effectLst/>
                        <a:latin typeface="Calibri"/>
                      </a:endParaRPr>
                    </a:p>
                  </a:txBody>
                  <a:tcPr marL="0" marR="0" marT="0" marB="0" anchor="ctr"/>
                </a:tc>
                <a:tc>
                  <a:txBody>
                    <a:bodyPr/>
                    <a:lstStyle/>
                    <a:p>
                      <a:pPr algn="ctr" fontAlgn="ctr"/>
                      <a:r>
                        <a:rPr lang="es-CL" sz="1600" u="none" strike="noStrike">
                          <a:effectLst/>
                        </a:rPr>
                        <a:t>11.196</a:t>
                      </a:r>
                      <a:endParaRPr lang="es-CL" sz="1600" b="0" i="0" u="none" strike="noStrike">
                        <a:solidFill>
                          <a:srgbClr val="000000"/>
                        </a:solidFill>
                        <a:effectLst/>
                        <a:latin typeface="Calibri"/>
                      </a:endParaRPr>
                    </a:p>
                  </a:txBody>
                  <a:tcPr marL="0" marR="0" marT="0" marB="0" anchor="ctr"/>
                </a:tc>
                <a:tc>
                  <a:txBody>
                    <a:bodyPr/>
                    <a:lstStyle/>
                    <a:p>
                      <a:pPr algn="ctr" fontAlgn="ctr"/>
                      <a:r>
                        <a:rPr lang="es-CL" sz="1600" u="none" strike="noStrike">
                          <a:effectLst/>
                        </a:rPr>
                        <a:t>12.546</a:t>
                      </a:r>
                      <a:endParaRPr lang="es-CL" sz="1600" b="0" i="0" u="none" strike="noStrike">
                        <a:solidFill>
                          <a:srgbClr val="000000"/>
                        </a:solidFill>
                        <a:effectLst/>
                        <a:latin typeface="Calibri"/>
                      </a:endParaRPr>
                    </a:p>
                  </a:txBody>
                  <a:tcPr marL="0" marR="0" marT="0" marB="0" anchor="ctr"/>
                </a:tc>
                <a:tc>
                  <a:txBody>
                    <a:bodyPr/>
                    <a:lstStyle/>
                    <a:p>
                      <a:pPr algn="ctr" fontAlgn="ctr"/>
                      <a:r>
                        <a:rPr lang="es-CL" sz="1600" u="none" strike="noStrike">
                          <a:effectLst/>
                        </a:rPr>
                        <a:t>13.922</a:t>
                      </a:r>
                      <a:endParaRPr lang="es-CL" sz="1600" b="0" i="0" u="none" strike="noStrike">
                        <a:solidFill>
                          <a:srgbClr val="000000"/>
                        </a:solidFill>
                        <a:effectLst/>
                        <a:latin typeface="Calibri"/>
                      </a:endParaRPr>
                    </a:p>
                  </a:txBody>
                  <a:tcPr marL="0" marR="0" marT="0" marB="0" anchor="ctr"/>
                </a:tc>
                <a:tc>
                  <a:txBody>
                    <a:bodyPr/>
                    <a:lstStyle/>
                    <a:p>
                      <a:pPr algn="ctr" fontAlgn="ctr"/>
                      <a:r>
                        <a:rPr lang="es-CL" sz="1600" u="none" strike="noStrike">
                          <a:effectLst/>
                        </a:rPr>
                        <a:t>15.317</a:t>
                      </a:r>
                      <a:endParaRPr lang="es-CL" sz="1600" b="0" i="0" u="none" strike="noStrike">
                        <a:solidFill>
                          <a:srgbClr val="000000"/>
                        </a:solidFill>
                        <a:effectLst/>
                        <a:latin typeface="Calibri"/>
                      </a:endParaRPr>
                    </a:p>
                  </a:txBody>
                  <a:tcPr marL="0" marR="0" marT="0" marB="0" anchor="ctr"/>
                </a:tc>
                <a:tc>
                  <a:txBody>
                    <a:bodyPr/>
                    <a:lstStyle/>
                    <a:p>
                      <a:pPr algn="ctr" fontAlgn="ctr"/>
                      <a:r>
                        <a:rPr lang="es-CL" sz="1600" u="none" strike="noStrike" dirty="0">
                          <a:effectLst/>
                        </a:rPr>
                        <a:t>16.723</a:t>
                      </a:r>
                      <a:endParaRPr lang="es-CL" sz="1600" b="0" i="0" u="none" strike="noStrike" dirty="0">
                        <a:solidFill>
                          <a:srgbClr val="000000"/>
                        </a:solidFill>
                        <a:effectLst/>
                        <a:latin typeface="Calibri"/>
                      </a:endParaRPr>
                    </a:p>
                  </a:txBody>
                  <a:tcPr marL="0" marR="0" marT="0" marB="0" anchor="ctr"/>
                </a:tc>
                <a:tc>
                  <a:txBody>
                    <a:bodyPr/>
                    <a:lstStyle/>
                    <a:p>
                      <a:pPr algn="ctr" fontAlgn="ctr"/>
                      <a:r>
                        <a:rPr lang="es-CL" sz="1600" u="none" strike="noStrike">
                          <a:effectLst/>
                        </a:rPr>
                        <a:t>18.138</a:t>
                      </a:r>
                      <a:endParaRPr lang="es-CL" sz="1600" b="0" i="0" u="none" strike="noStrike">
                        <a:solidFill>
                          <a:srgbClr val="000000"/>
                        </a:solidFill>
                        <a:effectLst/>
                        <a:latin typeface="Calibri"/>
                      </a:endParaRPr>
                    </a:p>
                  </a:txBody>
                  <a:tcPr marL="0" marR="0" marT="0" marB="0" anchor="ctr"/>
                </a:tc>
                <a:tc>
                  <a:txBody>
                    <a:bodyPr/>
                    <a:lstStyle/>
                    <a:p>
                      <a:pPr algn="ctr" fontAlgn="ctr"/>
                      <a:r>
                        <a:rPr lang="es-CL" sz="1600" u="none" strike="noStrike">
                          <a:effectLst/>
                        </a:rPr>
                        <a:t>19.555</a:t>
                      </a:r>
                      <a:endParaRPr lang="es-CL" sz="1600" b="0" i="0" u="none" strike="noStrike">
                        <a:solidFill>
                          <a:srgbClr val="000000"/>
                        </a:solidFill>
                        <a:effectLst/>
                        <a:latin typeface="Calibri"/>
                      </a:endParaRPr>
                    </a:p>
                  </a:txBody>
                  <a:tcPr marL="0" marR="0" marT="0" marB="0" anchor="ctr"/>
                </a:tc>
              </a:tr>
              <a:tr h="200025">
                <a:tc>
                  <a:txBody>
                    <a:bodyPr/>
                    <a:lstStyle/>
                    <a:p>
                      <a:pPr algn="ctr" rtl="0" fontAlgn="ctr"/>
                      <a:r>
                        <a:rPr lang="es-CL" sz="1400" b="1" u="none" strike="noStrike" dirty="0">
                          <a:effectLst/>
                        </a:rPr>
                        <a:t>Educación Física</a:t>
                      </a:r>
                      <a:endParaRPr lang="es-CL" sz="1400" b="1" i="0" u="none" strike="noStrike" dirty="0">
                        <a:solidFill>
                          <a:srgbClr val="FFFFFF"/>
                        </a:solidFill>
                        <a:effectLst/>
                        <a:latin typeface="Calibri"/>
                      </a:endParaRPr>
                    </a:p>
                  </a:txBody>
                  <a:tcPr marL="0" marR="0" marT="0" marB="0" anchor="ctr"/>
                </a:tc>
                <a:tc>
                  <a:txBody>
                    <a:bodyPr/>
                    <a:lstStyle/>
                    <a:p>
                      <a:pPr algn="ctr" fontAlgn="ctr"/>
                      <a:r>
                        <a:rPr lang="es-CL" sz="1600" u="none" strike="noStrike">
                          <a:effectLst/>
                        </a:rPr>
                        <a:t>9.495</a:t>
                      </a:r>
                      <a:endParaRPr lang="es-CL" sz="1600" b="0" i="0" u="none" strike="noStrike">
                        <a:solidFill>
                          <a:srgbClr val="000000"/>
                        </a:solidFill>
                        <a:effectLst/>
                        <a:latin typeface="Calibri"/>
                      </a:endParaRPr>
                    </a:p>
                  </a:txBody>
                  <a:tcPr marL="0" marR="0" marT="0" marB="0" anchor="ctr"/>
                </a:tc>
                <a:tc>
                  <a:txBody>
                    <a:bodyPr/>
                    <a:lstStyle/>
                    <a:p>
                      <a:pPr algn="ctr" fontAlgn="ctr"/>
                      <a:r>
                        <a:rPr lang="es-CL" sz="1600" u="none" strike="noStrike">
                          <a:effectLst/>
                        </a:rPr>
                        <a:t>11.146</a:t>
                      </a:r>
                      <a:endParaRPr lang="es-CL" sz="1600" b="0" i="0" u="none" strike="noStrike">
                        <a:solidFill>
                          <a:srgbClr val="000000"/>
                        </a:solidFill>
                        <a:effectLst/>
                        <a:latin typeface="Calibri"/>
                      </a:endParaRPr>
                    </a:p>
                  </a:txBody>
                  <a:tcPr marL="0" marR="0" marT="0" marB="0" anchor="ctr"/>
                </a:tc>
                <a:tc>
                  <a:txBody>
                    <a:bodyPr/>
                    <a:lstStyle/>
                    <a:p>
                      <a:pPr algn="ctr" fontAlgn="ctr"/>
                      <a:r>
                        <a:rPr lang="es-CL" sz="1600" u="none" strike="noStrike">
                          <a:effectLst/>
                        </a:rPr>
                        <a:t>12.828</a:t>
                      </a:r>
                      <a:endParaRPr lang="es-CL" sz="1600" b="0" i="0" u="none" strike="noStrike">
                        <a:solidFill>
                          <a:srgbClr val="000000"/>
                        </a:solidFill>
                        <a:effectLst/>
                        <a:latin typeface="Calibri"/>
                      </a:endParaRPr>
                    </a:p>
                  </a:txBody>
                  <a:tcPr marL="0" marR="0" marT="0" marB="0" anchor="ctr"/>
                </a:tc>
                <a:tc>
                  <a:txBody>
                    <a:bodyPr/>
                    <a:lstStyle/>
                    <a:p>
                      <a:pPr algn="ctr" fontAlgn="ctr"/>
                      <a:r>
                        <a:rPr lang="es-CL" sz="1600" u="none" strike="noStrike">
                          <a:effectLst/>
                        </a:rPr>
                        <a:t>14.530</a:t>
                      </a:r>
                      <a:endParaRPr lang="es-CL" sz="1600" b="0" i="0" u="none" strike="noStrike">
                        <a:solidFill>
                          <a:srgbClr val="000000"/>
                        </a:solidFill>
                        <a:effectLst/>
                        <a:latin typeface="Calibri"/>
                      </a:endParaRPr>
                    </a:p>
                  </a:txBody>
                  <a:tcPr marL="0" marR="0" marT="0" marB="0" anchor="ctr"/>
                </a:tc>
                <a:tc>
                  <a:txBody>
                    <a:bodyPr/>
                    <a:lstStyle/>
                    <a:p>
                      <a:pPr algn="ctr" fontAlgn="ctr"/>
                      <a:r>
                        <a:rPr lang="es-CL" sz="1600" u="none" strike="noStrike">
                          <a:effectLst/>
                        </a:rPr>
                        <a:t>16.242</a:t>
                      </a:r>
                      <a:endParaRPr lang="es-CL" sz="1600" b="0" i="0" u="none" strike="noStrike">
                        <a:solidFill>
                          <a:srgbClr val="000000"/>
                        </a:solidFill>
                        <a:effectLst/>
                        <a:latin typeface="Calibri"/>
                      </a:endParaRPr>
                    </a:p>
                  </a:txBody>
                  <a:tcPr marL="0" marR="0" marT="0" marB="0" anchor="ctr"/>
                </a:tc>
                <a:tc>
                  <a:txBody>
                    <a:bodyPr/>
                    <a:lstStyle/>
                    <a:p>
                      <a:pPr algn="ctr" fontAlgn="ctr"/>
                      <a:r>
                        <a:rPr lang="es-CL" sz="1600" u="none" strike="noStrike">
                          <a:effectLst/>
                        </a:rPr>
                        <a:t>17.956</a:t>
                      </a:r>
                      <a:endParaRPr lang="es-CL" sz="1600" b="0" i="0" u="none" strike="noStrike">
                        <a:solidFill>
                          <a:srgbClr val="000000"/>
                        </a:solidFill>
                        <a:effectLst/>
                        <a:latin typeface="Calibri"/>
                      </a:endParaRPr>
                    </a:p>
                  </a:txBody>
                  <a:tcPr marL="0" marR="0" marT="0" marB="0" anchor="ctr"/>
                </a:tc>
                <a:tc>
                  <a:txBody>
                    <a:bodyPr/>
                    <a:lstStyle/>
                    <a:p>
                      <a:pPr algn="ctr" fontAlgn="ctr"/>
                      <a:r>
                        <a:rPr lang="es-CL" sz="1600" u="none" strike="noStrike" dirty="0">
                          <a:effectLst/>
                        </a:rPr>
                        <a:t>19.668</a:t>
                      </a:r>
                      <a:endParaRPr lang="es-CL" sz="1600" b="0" i="0" u="none" strike="noStrike" dirty="0">
                        <a:solidFill>
                          <a:srgbClr val="000000"/>
                        </a:solidFill>
                        <a:effectLst/>
                        <a:latin typeface="Calibri"/>
                      </a:endParaRPr>
                    </a:p>
                  </a:txBody>
                  <a:tcPr marL="0" marR="0" marT="0" marB="0" anchor="ctr"/>
                </a:tc>
                <a:tc>
                  <a:txBody>
                    <a:bodyPr/>
                    <a:lstStyle/>
                    <a:p>
                      <a:pPr algn="ctr" fontAlgn="ctr"/>
                      <a:r>
                        <a:rPr lang="es-CL" sz="1600" u="none" strike="noStrike">
                          <a:effectLst/>
                        </a:rPr>
                        <a:t>21.374</a:t>
                      </a:r>
                      <a:endParaRPr lang="es-CL" sz="1600" b="0" i="0" u="none" strike="noStrike">
                        <a:solidFill>
                          <a:srgbClr val="000000"/>
                        </a:solidFill>
                        <a:effectLst/>
                        <a:latin typeface="Calibri"/>
                      </a:endParaRPr>
                    </a:p>
                  </a:txBody>
                  <a:tcPr marL="0" marR="0" marT="0" marB="0" anchor="ctr"/>
                </a:tc>
                <a:tc>
                  <a:txBody>
                    <a:bodyPr/>
                    <a:lstStyle/>
                    <a:p>
                      <a:pPr algn="ctr" fontAlgn="ctr"/>
                      <a:r>
                        <a:rPr lang="es-CL" sz="1600" u="none" strike="noStrike">
                          <a:effectLst/>
                        </a:rPr>
                        <a:t>23.070</a:t>
                      </a:r>
                      <a:endParaRPr lang="es-CL" sz="1600" b="0" i="0" u="none" strike="noStrike">
                        <a:solidFill>
                          <a:srgbClr val="000000"/>
                        </a:solidFill>
                        <a:effectLst/>
                        <a:latin typeface="Calibri"/>
                      </a:endParaRPr>
                    </a:p>
                  </a:txBody>
                  <a:tcPr marL="0" marR="0" marT="0" marB="0" anchor="ctr"/>
                </a:tc>
              </a:tr>
              <a:tr h="200025">
                <a:tc>
                  <a:txBody>
                    <a:bodyPr/>
                    <a:lstStyle/>
                    <a:p>
                      <a:pPr algn="ctr" rtl="0" fontAlgn="ctr"/>
                      <a:r>
                        <a:rPr lang="es-CL" sz="1400" b="1" u="none" strike="noStrike" dirty="0">
                          <a:effectLst/>
                        </a:rPr>
                        <a:t>TOTAL</a:t>
                      </a:r>
                      <a:endParaRPr lang="es-CL" sz="1400" b="1" i="0" u="none" strike="noStrike" dirty="0">
                        <a:solidFill>
                          <a:srgbClr val="FFFFFF"/>
                        </a:solidFill>
                        <a:effectLst/>
                        <a:latin typeface="Calibri"/>
                      </a:endParaRPr>
                    </a:p>
                  </a:txBody>
                  <a:tcPr marL="0" marR="0" marT="0" marB="0" anchor="ctr"/>
                </a:tc>
                <a:tc>
                  <a:txBody>
                    <a:bodyPr/>
                    <a:lstStyle/>
                    <a:p>
                      <a:pPr algn="ctr" fontAlgn="ctr"/>
                      <a:r>
                        <a:rPr lang="es-CL" sz="1600" u="none" strike="noStrike">
                          <a:effectLst/>
                        </a:rPr>
                        <a:t>124.304</a:t>
                      </a:r>
                      <a:endParaRPr lang="es-CL" sz="1600" b="0" i="0" u="none" strike="noStrike">
                        <a:solidFill>
                          <a:srgbClr val="000000"/>
                        </a:solidFill>
                        <a:effectLst/>
                        <a:latin typeface="Calibri"/>
                      </a:endParaRPr>
                    </a:p>
                  </a:txBody>
                  <a:tcPr marL="0" marR="0" marT="0" marB="0" anchor="ctr"/>
                </a:tc>
                <a:tc>
                  <a:txBody>
                    <a:bodyPr/>
                    <a:lstStyle/>
                    <a:p>
                      <a:pPr algn="ctr" fontAlgn="ctr"/>
                      <a:r>
                        <a:rPr lang="es-CL" sz="1600" u="none" strike="noStrike" dirty="0">
                          <a:effectLst/>
                        </a:rPr>
                        <a:t>131.443</a:t>
                      </a:r>
                      <a:endParaRPr lang="es-CL" sz="1600" b="0" i="0" u="none" strike="noStrike" dirty="0">
                        <a:solidFill>
                          <a:srgbClr val="000000"/>
                        </a:solidFill>
                        <a:effectLst/>
                        <a:latin typeface="Calibri"/>
                      </a:endParaRPr>
                    </a:p>
                  </a:txBody>
                  <a:tcPr marL="0" marR="0" marT="0" marB="0" anchor="ctr"/>
                </a:tc>
                <a:tc>
                  <a:txBody>
                    <a:bodyPr/>
                    <a:lstStyle/>
                    <a:p>
                      <a:pPr algn="ctr" fontAlgn="ctr"/>
                      <a:r>
                        <a:rPr lang="es-CL" sz="1600" u="none" strike="noStrike">
                          <a:effectLst/>
                        </a:rPr>
                        <a:t>138.698</a:t>
                      </a:r>
                      <a:endParaRPr lang="es-CL" sz="1600" b="0" i="0" u="none" strike="noStrike">
                        <a:solidFill>
                          <a:srgbClr val="000000"/>
                        </a:solidFill>
                        <a:effectLst/>
                        <a:latin typeface="Calibri"/>
                      </a:endParaRPr>
                    </a:p>
                  </a:txBody>
                  <a:tcPr marL="0" marR="0" marT="0" marB="0" anchor="ctr"/>
                </a:tc>
                <a:tc>
                  <a:txBody>
                    <a:bodyPr/>
                    <a:lstStyle/>
                    <a:p>
                      <a:pPr algn="ctr" fontAlgn="ctr"/>
                      <a:r>
                        <a:rPr lang="es-CL" sz="1600" u="none" strike="noStrike">
                          <a:effectLst/>
                        </a:rPr>
                        <a:t>146.020</a:t>
                      </a:r>
                      <a:endParaRPr lang="es-CL" sz="1600" b="0" i="0" u="none" strike="noStrike">
                        <a:solidFill>
                          <a:srgbClr val="000000"/>
                        </a:solidFill>
                        <a:effectLst/>
                        <a:latin typeface="Calibri"/>
                      </a:endParaRPr>
                    </a:p>
                  </a:txBody>
                  <a:tcPr marL="0" marR="0" marT="0" marB="0" anchor="ctr"/>
                </a:tc>
                <a:tc>
                  <a:txBody>
                    <a:bodyPr/>
                    <a:lstStyle/>
                    <a:p>
                      <a:pPr algn="ctr" fontAlgn="ctr"/>
                      <a:r>
                        <a:rPr lang="es-CL" sz="1600" u="none" strike="noStrike">
                          <a:effectLst/>
                        </a:rPr>
                        <a:t>153.371</a:t>
                      </a:r>
                      <a:endParaRPr lang="es-CL" sz="1600" b="0" i="0" u="none" strike="noStrike">
                        <a:solidFill>
                          <a:srgbClr val="000000"/>
                        </a:solidFill>
                        <a:effectLst/>
                        <a:latin typeface="Calibri"/>
                      </a:endParaRPr>
                    </a:p>
                  </a:txBody>
                  <a:tcPr marL="0" marR="0" marT="0" marB="0" anchor="ctr"/>
                </a:tc>
                <a:tc>
                  <a:txBody>
                    <a:bodyPr/>
                    <a:lstStyle/>
                    <a:p>
                      <a:pPr algn="ctr" fontAlgn="ctr"/>
                      <a:r>
                        <a:rPr lang="es-CL" sz="1600" u="none" strike="noStrike">
                          <a:effectLst/>
                        </a:rPr>
                        <a:t>160.725</a:t>
                      </a:r>
                      <a:endParaRPr lang="es-CL" sz="1600" b="0" i="0" u="none" strike="noStrike">
                        <a:solidFill>
                          <a:srgbClr val="000000"/>
                        </a:solidFill>
                        <a:effectLst/>
                        <a:latin typeface="Calibri"/>
                      </a:endParaRPr>
                    </a:p>
                  </a:txBody>
                  <a:tcPr marL="0" marR="0" marT="0" marB="0" anchor="ctr"/>
                </a:tc>
                <a:tc>
                  <a:txBody>
                    <a:bodyPr/>
                    <a:lstStyle/>
                    <a:p>
                      <a:pPr algn="ctr" fontAlgn="ctr"/>
                      <a:r>
                        <a:rPr lang="es-CL" sz="1600" u="none" strike="noStrike">
                          <a:effectLst/>
                        </a:rPr>
                        <a:t>168.057</a:t>
                      </a:r>
                      <a:endParaRPr lang="es-CL" sz="1600" b="0" i="0" u="none" strike="noStrike">
                        <a:solidFill>
                          <a:srgbClr val="000000"/>
                        </a:solidFill>
                        <a:effectLst/>
                        <a:latin typeface="Calibri"/>
                      </a:endParaRPr>
                    </a:p>
                  </a:txBody>
                  <a:tcPr marL="0" marR="0" marT="0" marB="0" anchor="ctr"/>
                </a:tc>
                <a:tc>
                  <a:txBody>
                    <a:bodyPr/>
                    <a:lstStyle/>
                    <a:p>
                      <a:pPr algn="ctr" fontAlgn="ctr"/>
                      <a:r>
                        <a:rPr lang="es-CL" sz="1600" u="none" strike="noStrike" dirty="0">
                          <a:effectLst/>
                        </a:rPr>
                        <a:t>175.354</a:t>
                      </a:r>
                      <a:endParaRPr lang="es-CL" sz="1600" b="0" i="0" u="none" strike="noStrike" dirty="0">
                        <a:solidFill>
                          <a:srgbClr val="000000"/>
                        </a:solidFill>
                        <a:effectLst/>
                        <a:latin typeface="Calibri"/>
                      </a:endParaRPr>
                    </a:p>
                  </a:txBody>
                  <a:tcPr marL="0" marR="0" marT="0" marB="0" anchor="ctr"/>
                </a:tc>
                <a:tc>
                  <a:txBody>
                    <a:bodyPr/>
                    <a:lstStyle/>
                    <a:p>
                      <a:pPr algn="ctr" fontAlgn="ctr"/>
                      <a:r>
                        <a:rPr lang="es-CL" sz="1600" u="none" strike="noStrike" dirty="0">
                          <a:effectLst/>
                        </a:rPr>
                        <a:t>182.597</a:t>
                      </a:r>
                      <a:endParaRPr lang="es-CL" sz="1600" b="0" i="0" u="none" strike="noStrike" dirty="0">
                        <a:solidFill>
                          <a:srgbClr val="000000"/>
                        </a:solidFill>
                        <a:effectLst/>
                        <a:latin typeface="Calibri"/>
                      </a:endParaRPr>
                    </a:p>
                  </a:txBody>
                  <a:tcPr marL="0" marR="0" marT="0" marB="0" anchor="ctr"/>
                </a:tc>
              </a:tr>
            </a:tbl>
          </a:graphicData>
        </a:graphic>
      </p:graphicFrame>
    </p:spTree>
    <p:extLst>
      <p:ext uri="{BB962C8B-B14F-4D97-AF65-F5344CB8AC3E}">
        <p14:creationId xmlns:mc="http://schemas.openxmlformats.org/markup-compatibility/2006" xmlns:mv="urn:schemas-microsoft-com:mac:vml" xmlns:p14="http://schemas.microsoft.com/office/powerpoint/2010/main" xmlns="" val="400140006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Principales resultados</a:t>
            </a:r>
            <a:endParaRPr lang="es-ES" dirty="0"/>
          </a:p>
        </p:txBody>
      </p:sp>
      <p:sp>
        <p:nvSpPr>
          <p:cNvPr id="3" name="2 Marcador de contenido"/>
          <p:cNvSpPr>
            <a:spLocks noGrp="1"/>
          </p:cNvSpPr>
          <p:nvPr>
            <p:ph idx="1"/>
          </p:nvPr>
        </p:nvSpPr>
        <p:spPr/>
        <p:txBody>
          <a:bodyPr/>
          <a:lstStyle/>
          <a:p>
            <a:endParaRPr lang="es-ES" dirty="0"/>
          </a:p>
        </p:txBody>
      </p:sp>
      <p:pic>
        <p:nvPicPr>
          <p:cNvPr id="4" name="0 Imagen"/>
          <p:cNvPicPr>
            <a:picLocks/>
          </p:cNvPicPr>
          <p:nvPr/>
        </p:nvPicPr>
        <p:blipFill>
          <a:blip r:embed="rId3" cstate="print">
            <a:extLst>
              <a:ext uri="{28A0092B-C50C-407E-A947-70E740481C1C}">
                <a14:useLocalDpi xmlns:mc="http://schemas.openxmlformats.org/markup-compatibility/2006" xmlns:mv="urn:schemas-microsoft-com:mac:vml" xmlns:a14="http://schemas.microsoft.com/office/drawing/2010/main" xmlns="" val="0"/>
              </a:ext>
            </a:extLst>
          </a:blip>
          <a:stretch>
            <a:fillRect/>
          </a:stretch>
        </p:blipFill>
        <p:spPr>
          <a:xfrm>
            <a:off x="905180" y="1600200"/>
            <a:ext cx="7333640" cy="4525963"/>
          </a:xfrm>
          <a:prstGeom prst="rect">
            <a:avLst/>
          </a:prstGeom>
        </p:spPr>
      </p:pic>
      <p:sp>
        <p:nvSpPr>
          <p:cNvPr id="5" name="4 Rectángulo"/>
          <p:cNvSpPr/>
          <p:nvPr/>
        </p:nvSpPr>
        <p:spPr>
          <a:xfrm>
            <a:off x="1907704" y="1279975"/>
            <a:ext cx="6093296" cy="369332"/>
          </a:xfrm>
          <a:prstGeom prst="rect">
            <a:avLst/>
          </a:prstGeom>
        </p:spPr>
        <p:txBody>
          <a:bodyPr wrap="square">
            <a:spAutoFit/>
          </a:bodyPr>
          <a:lstStyle/>
          <a:p>
            <a:pPr algn="ctr"/>
            <a:r>
              <a:rPr lang="es-CL" b="1" dirty="0"/>
              <a:t>Tabla 11: Diferencias entre stock y demanda de docentes (1)</a:t>
            </a:r>
          </a:p>
        </p:txBody>
      </p:sp>
      <p:sp>
        <p:nvSpPr>
          <p:cNvPr id="6" name="5 Rectángulo"/>
          <p:cNvSpPr/>
          <p:nvPr/>
        </p:nvSpPr>
        <p:spPr>
          <a:xfrm>
            <a:off x="1783400" y="6096396"/>
            <a:ext cx="5577199" cy="276999"/>
          </a:xfrm>
          <a:prstGeom prst="rect">
            <a:avLst/>
          </a:prstGeom>
        </p:spPr>
        <p:txBody>
          <a:bodyPr wrap="square">
            <a:spAutoFit/>
          </a:bodyPr>
          <a:lstStyle/>
          <a:p>
            <a:r>
              <a:rPr lang="es-CL" sz="1200" b="1" dirty="0"/>
              <a:t>Fuente</a:t>
            </a:r>
            <a:r>
              <a:rPr lang="es-CL" sz="1200" dirty="0"/>
              <a:t>: elaboración propia en base a datos Unidad de Estudios Mineduc  y SIES.</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5" name="4 Rectángulo"/>
          <p:cNvSpPr/>
          <p:nvPr/>
        </p:nvSpPr>
        <p:spPr>
          <a:xfrm>
            <a:off x="1676400" y="1154668"/>
            <a:ext cx="6017096" cy="369332"/>
          </a:xfrm>
          <a:prstGeom prst="rect">
            <a:avLst/>
          </a:prstGeom>
        </p:spPr>
        <p:txBody>
          <a:bodyPr wrap="square">
            <a:spAutoFit/>
          </a:bodyPr>
          <a:lstStyle/>
          <a:p>
            <a:pPr algn="ctr"/>
            <a:r>
              <a:rPr lang="es-CL" b="1" dirty="0"/>
              <a:t>Tabla </a:t>
            </a:r>
            <a:r>
              <a:rPr lang="es-CL" b="1" dirty="0" smtClean="0"/>
              <a:t>12: </a:t>
            </a:r>
            <a:r>
              <a:rPr lang="es-CL" b="1" dirty="0"/>
              <a:t>Diferencias entre stock y demanda de docentes </a:t>
            </a:r>
            <a:r>
              <a:rPr lang="es-CL" b="1" dirty="0" smtClean="0"/>
              <a:t>(2)</a:t>
            </a:r>
            <a:endParaRPr lang="es-CL" b="1" dirty="0"/>
          </a:p>
        </p:txBody>
      </p:sp>
      <p:sp>
        <p:nvSpPr>
          <p:cNvPr id="6" name="5 Rectángulo"/>
          <p:cNvSpPr/>
          <p:nvPr/>
        </p:nvSpPr>
        <p:spPr>
          <a:xfrm>
            <a:off x="1999424" y="6257594"/>
            <a:ext cx="5577199" cy="276999"/>
          </a:xfrm>
          <a:prstGeom prst="rect">
            <a:avLst/>
          </a:prstGeom>
        </p:spPr>
        <p:txBody>
          <a:bodyPr wrap="square">
            <a:spAutoFit/>
          </a:bodyPr>
          <a:lstStyle/>
          <a:p>
            <a:r>
              <a:rPr lang="es-CL" sz="1200" b="1" dirty="0"/>
              <a:t>Fuente</a:t>
            </a:r>
            <a:r>
              <a:rPr lang="es-CL" sz="1200" dirty="0"/>
              <a:t>: elaboración propia en base a datos Unidad de Estudios Mineduc  y SIES.</a:t>
            </a:r>
          </a:p>
        </p:txBody>
      </p:sp>
      <p:pic>
        <p:nvPicPr>
          <p:cNvPr id="7" name="0 Imagen"/>
          <p:cNvPicPr/>
          <p:nvPr/>
        </p:nvPicPr>
        <p:blipFill>
          <a:blip r:embed="rId4" cstate="print">
            <a:extLst>
              <a:ext uri="{28A0092B-C50C-407E-A947-70E740481C1C}">
                <a14:useLocalDpi xmlns:mc="http://schemas.openxmlformats.org/markup-compatibility/2006" xmlns:mv="urn:schemas-microsoft-com:mac:vml" xmlns:a14="http://schemas.microsoft.com/office/drawing/2010/main" xmlns="" val="0"/>
              </a:ext>
            </a:extLst>
          </a:blip>
          <a:stretch>
            <a:fillRect/>
          </a:stretch>
        </p:blipFill>
        <p:spPr>
          <a:xfrm>
            <a:off x="636596" y="1587752"/>
            <a:ext cx="7974004" cy="4660648"/>
          </a:xfrm>
          <a:prstGeom prst="rect">
            <a:avLst/>
          </a:prstGeom>
        </p:spPr>
      </p:pic>
    </p:spTree>
    <p:extLst>
      <p:ext uri="{BB962C8B-B14F-4D97-AF65-F5344CB8AC3E}">
        <p14:creationId xmlns:mc="http://schemas.openxmlformats.org/markup-compatibility/2006" xmlns:mv="urn:schemas-microsoft-com:mac:vml" xmlns:p14="http://schemas.microsoft.com/office/powerpoint/2010/main" xmlns="" val="188995730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5" name="4 Rectángulo"/>
          <p:cNvSpPr/>
          <p:nvPr/>
        </p:nvSpPr>
        <p:spPr>
          <a:xfrm>
            <a:off x="1907704" y="972198"/>
            <a:ext cx="5760640" cy="646331"/>
          </a:xfrm>
          <a:prstGeom prst="rect">
            <a:avLst/>
          </a:prstGeom>
        </p:spPr>
        <p:txBody>
          <a:bodyPr wrap="square">
            <a:spAutoFit/>
          </a:bodyPr>
          <a:lstStyle/>
          <a:p>
            <a:pPr algn="ctr"/>
            <a:r>
              <a:rPr lang="es-CL" b="1" dirty="0"/>
              <a:t>Tabla </a:t>
            </a:r>
            <a:r>
              <a:rPr lang="es-CL" b="1" dirty="0" smtClean="0"/>
              <a:t>13: </a:t>
            </a:r>
            <a:r>
              <a:rPr lang="es-CL" b="1" dirty="0"/>
              <a:t>Diferencias entre stock y demanda de docentes </a:t>
            </a:r>
            <a:r>
              <a:rPr lang="es-CL" b="1" dirty="0" smtClean="0"/>
              <a:t>(3)</a:t>
            </a:r>
            <a:endParaRPr lang="es-CL" b="1" dirty="0"/>
          </a:p>
        </p:txBody>
      </p:sp>
      <p:sp>
        <p:nvSpPr>
          <p:cNvPr id="6" name="5 Rectángulo"/>
          <p:cNvSpPr/>
          <p:nvPr/>
        </p:nvSpPr>
        <p:spPr>
          <a:xfrm>
            <a:off x="1783400" y="6096396"/>
            <a:ext cx="5577199" cy="276999"/>
          </a:xfrm>
          <a:prstGeom prst="rect">
            <a:avLst/>
          </a:prstGeom>
        </p:spPr>
        <p:txBody>
          <a:bodyPr wrap="square">
            <a:spAutoFit/>
          </a:bodyPr>
          <a:lstStyle/>
          <a:p>
            <a:r>
              <a:rPr lang="es-CL" sz="1200" b="1" dirty="0"/>
              <a:t>Fuente</a:t>
            </a:r>
            <a:r>
              <a:rPr lang="es-CL" sz="1200" dirty="0"/>
              <a:t>: elaboración propia en base a datos Unidad de Estudios Mineduc  y SIES.</a:t>
            </a:r>
          </a:p>
        </p:txBody>
      </p:sp>
      <p:pic>
        <p:nvPicPr>
          <p:cNvPr id="8" name="0 Imagen"/>
          <p:cNvPicPr/>
          <p:nvPr/>
        </p:nvPicPr>
        <p:blipFill>
          <a:blip r:embed="rId3" cstate="print">
            <a:extLst>
              <a:ext uri="{28A0092B-C50C-407E-A947-70E740481C1C}">
                <a14:useLocalDpi xmlns:mc="http://schemas.openxmlformats.org/markup-compatibility/2006" xmlns:mv="urn:schemas-microsoft-com:mac:vml" xmlns:a14="http://schemas.microsoft.com/office/drawing/2010/main" xmlns="" val="0"/>
              </a:ext>
            </a:extLst>
          </a:blip>
          <a:stretch>
            <a:fillRect/>
          </a:stretch>
        </p:blipFill>
        <p:spPr>
          <a:xfrm>
            <a:off x="566261" y="1279974"/>
            <a:ext cx="8044339" cy="4816025"/>
          </a:xfrm>
          <a:prstGeom prst="rect">
            <a:avLst/>
          </a:prstGeom>
        </p:spPr>
      </p:pic>
    </p:spTree>
    <p:extLst>
      <p:ext uri="{BB962C8B-B14F-4D97-AF65-F5344CB8AC3E}">
        <p14:creationId xmlns:mc="http://schemas.openxmlformats.org/markup-compatibility/2006" xmlns:mv="urn:schemas-microsoft-com:mac:vml" xmlns:p14="http://schemas.microsoft.com/office/powerpoint/2010/main" xmlns="" val="10332689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430940" y="404664"/>
            <a:ext cx="8229600" cy="1143000"/>
          </a:xfrm>
        </p:spPr>
        <p:txBody>
          <a:bodyPr>
            <a:normAutofit/>
          </a:bodyPr>
          <a:lstStyle/>
          <a:p>
            <a:r>
              <a:rPr lang="es-ES" sz="4000" dirty="0" smtClean="0"/>
              <a:t>Principales resultados</a:t>
            </a:r>
            <a:endParaRPr lang="es-ES" sz="4000" dirty="0"/>
          </a:p>
        </p:txBody>
      </p:sp>
      <p:sp>
        <p:nvSpPr>
          <p:cNvPr id="3" name="2 Marcador de contenido"/>
          <p:cNvSpPr>
            <a:spLocks noGrp="1"/>
          </p:cNvSpPr>
          <p:nvPr>
            <p:ph idx="1"/>
          </p:nvPr>
        </p:nvSpPr>
        <p:spPr>
          <a:xfrm>
            <a:off x="457200" y="1600201"/>
            <a:ext cx="8229600" cy="532656"/>
          </a:xfrm>
        </p:spPr>
        <p:txBody>
          <a:bodyPr>
            <a:normAutofit/>
          </a:bodyPr>
          <a:lstStyle/>
          <a:p>
            <a:pPr marL="0" indent="0" algn="ctr">
              <a:buNone/>
            </a:pPr>
            <a:r>
              <a:rPr lang="es-ES" sz="2800" dirty="0" smtClean="0"/>
              <a:t>¿A qué escenario se enfrentarán los BVP al egresar?</a:t>
            </a:r>
            <a:endParaRPr lang="es-ES" sz="2800" dirty="0"/>
          </a:p>
        </p:txBody>
      </p:sp>
      <p:pic>
        <p:nvPicPr>
          <p:cNvPr id="4" name="0 Imagen"/>
          <p:cNvPicPr/>
          <p:nvPr/>
        </p:nvPicPr>
        <p:blipFill>
          <a:blip r:embed="rId3" cstate="print">
            <a:extLst>
              <a:ext uri="{28A0092B-C50C-407E-A947-70E740481C1C}">
                <a14:useLocalDpi xmlns:mc="http://schemas.openxmlformats.org/markup-compatibility/2006" xmlns:mv="urn:schemas-microsoft-com:mac:vml" xmlns:a14="http://schemas.microsoft.com/office/drawing/2010/main" xmlns="" val="0"/>
              </a:ext>
            </a:extLst>
          </a:blip>
          <a:stretch>
            <a:fillRect/>
          </a:stretch>
        </p:blipFill>
        <p:spPr>
          <a:xfrm>
            <a:off x="810816" y="2209800"/>
            <a:ext cx="7571184" cy="4280520"/>
          </a:xfrm>
          <a:prstGeom prst="rect">
            <a:avLst/>
          </a:prstGeom>
        </p:spPr>
      </p:pic>
      <p:sp>
        <p:nvSpPr>
          <p:cNvPr id="5" name="4 Rectángulo"/>
          <p:cNvSpPr/>
          <p:nvPr/>
        </p:nvSpPr>
        <p:spPr>
          <a:xfrm>
            <a:off x="981344" y="2179603"/>
            <a:ext cx="7128792" cy="338554"/>
          </a:xfrm>
          <a:prstGeom prst="rect">
            <a:avLst/>
          </a:prstGeom>
        </p:spPr>
        <p:txBody>
          <a:bodyPr wrap="square">
            <a:spAutoFit/>
          </a:bodyPr>
          <a:lstStyle/>
          <a:p>
            <a:pPr algn="ctr"/>
            <a:r>
              <a:rPr lang="es-CL" sz="1600" b="1" dirty="0"/>
              <a:t>Figura 4: Diferencias entre stock y demanda de docentes 2016-2017</a:t>
            </a:r>
          </a:p>
        </p:txBody>
      </p:sp>
      <p:sp>
        <p:nvSpPr>
          <p:cNvPr id="6" name="5 Rectángulo"/>
          <p:cNvSpPr/>
          <p:nvPr/>
        </p:nvSpPr>
        <p:spPr>
          <a:xfrm>
            <a:off x="2267744" y="6237312"/>
            <a:ext cx="5616624" cy="307777"/>
          </a:xfrm>
          <a:prstGeom prst="rect">
            <a:avLst/>
          </a:prstGeom>
        </p:spPr>
        <p:txBody>
          <a:bodyPr wrap="square">
            <a:spAutoFit/>
          </a:bodyPr>
          <a:lstStyle/>
          <a:p>
            <a:r>
              <a:rPr lang="es-CL" sz="1400" b="1" dirty="0"/>
              <a:t>Fuente:</a:t>
            </a:r>
            <a:r>
              <a:rPr lang="es-CL" sz="1400" dirty="0"/>
              <a:t> Elaboración propia en base a datos Mineduc y SIES 2012.</a:t>
            </a:r>
            <a:endParaRPr lang="es-CL" sz="1400" b="1"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3 Rectángulo"/>
          <p:cNvSpPr/>
          <p:nvPr/>
        </p:nvSpPr>
        <p:spPr>
          <a:xfrm>
            <a:off x="1044730" y="1230868"/>
            <a:ext cx="7128792" cy="369332"/>
          </a:xfrm>
          <a:prstGeom prst="rect">
            <a:avLst/>
          </a:prstGeom>
        </p:spPr>
        <p:txBody>
          <a:bodyPr wrap="square">
            <a:spAutoFit/>
          </a:bodyPr>
          <a:lstStyle/>
          <a:p>
            <a:pPr algn="ctr"/>
            <a:r>
              <a:rPr lang="es-CL" b="1" dirty="0"/>
              <a:t>Figura 6: Relación entre BVP y requerimientos del sistema 2016-2017</a:t>
            </a:r>
          </a:p>
        </p:txBody>
      </p:sp>
      <p:pic>
        <p:nvPicPr>
          <p:cNvPr id="5" name="0 Imagen"/>
          <p:cNvPicPr>
            <a:picLocks noGrp="1"/>
          </p:cNvPicPr>
          <p:nvPr>
            <p:ph idx="1"/>
          </p:nvPr>
        </p:nvPicPr>
        <p:blipFill>
          <a:blip r:embed="rId3" cstate="print">
            <a:extLst>
              <a:ext uri="{28A0092B-C50C-407E-A947-70E740481C1C}">
                <a14:useLocalDpi xmlns:mc="http://schemas.openxmlformats.org/markup-compatibility/2006" xmlns:mv="urn:schemas-microsoft-com:mac:vml" xmlns:a14="http://schemas.microsoft.com/office/drawing/2010/main" xmlns="" val="0"/>
              </a:ext>
            </a:extLst>
          </a:blip>
          <a:stretch>
            <a:fillRect/>
          </a:stretch>
        </p:blipFill>
        <p:spPr>
          <a:xfrm>
            <a:off x="927552" y="1524000"/>
            <a:ext cx="7530648" cy="4876800"/>
          </a:xfrm>
          <a:prstGeom prst="rect">
            <a:avLst/>
          </a:prstGeom>
        </p:spPr>
      </p:pic>
      <p:sp>
        <p:nvSpPr>
          <p:cNvPr id="6" name="5 Rectángulo"/>
          <p:cNvSpPr/>
          <p:nvPr/>
        </p:nvSpPr>
        <p:spPr>
          <a:xfrm>
            <a:off x="1020210" y="6381328"/>
            <a:ext cx="7128791" cy="307777"/>
          </a:xfrm>
          <a:prstGeom prst="rect">
            <a:avLst/>
          </a:prstGeom>
        </p:spPr>
        <p:txBody>
          <a:bodyPr wrap="square">
            <a:spAutoFit/>
          </a:bodyPr>
          <a:lstStyle/>
          <a:p>
            <a:pPr algn="ctr"/>
            <a:r>
              <a:rPr lang="es-CL" sz="1400" b="1" dirty="0"/>
              <a:t>Fuente</a:t>
            </a:r>
            <a:r>
              <a:rPr lang="es-CL" sz="1400" dirty="0"/>
              <a:t>: elaboración propia en base a datos Mineduc y SIES 2012.</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467544" y="457200"/>
            <a:ext cx="8229600" cy="1143000"/>
          </a:xfrm>
        </p:spPr>
        <p:txBody>
          <a:bodyPr>
            <a:normAutofit/>
          </a:bodyPr>
          <a:lstStyle/>
          <a:p>
            <a:r>
              <a:rPr lang="es-ES" sz="4000" dirty="0" smtClean="0"/>
              <a:t>Conclusiones y recomendaciones</a:t>
            </a:r>
            <a:endParaRPr lang="es-ES" sz="4000" dirty="0"/>
          </a:p>
        </p:txBody>
      </p:sp>
      <p:sp>
        <p:nvSpPr>
          <p:cNvPr id="3" name="2 Marcador de contenido"/>
          <p:cNvSpPr>
            <a:spLocks noGrp="1"/>
          </p:cNvSpPr>
          <p:nvPr>
            <p:ph idx="1"/>
          </p:nvPr>
        </p:nvSpPr>
        <p:spPr/>
        <p:txBody>
          <a:bodyPr>
            <a:normAutofit fontScale="77500" lnSpcReduction="20000"/>
          </a:bodyPr>
          <a:lstStyle/>
          <a:p>
            <a:pPr algn="just">
              <a:lnSpc>
                <a:spcPct val="120000"/>
              </a:lnSpc>
            </a:pPr>
            <a:r>
              <a:rPr lang="es-CL" sz="2857" dirty="0"/>
              <a:t>Los becarios que comiencen a ejercer como profesores en el año 2016 se enfrentarán en un contexto de alta competencia por cubrir las necesidades de los establecimientos educacionales, especialmente en el sector </a:t>
            </a:r>
            <a:r>
              <a:rPr lang="es-CL" sz="2857" dirty="0" smtClean="0"/>
              <a:t>municipal.</a:t>
            </a:r>
            <a:endParaRPr lang="es-CL" sz="1714" dirty="0" smtClean="0"/>
          </a:p>
          <a:p>
            <a:pPr algn="just">
              <a:lnSpc>
                <a:spcPct val="120000"/>
              </a:lnSpc>
              <a:buNone/>
            </a:pPr>
            <a:r>
              <a:rPr lang="es-CL" sz="1714" dirty="0" smtClean="0"/>
              <a:t> </a:t>
            </a:r>
          </a:p>
          <a:p>
            <a:pPr algn="just">
              <a:lnSpc>
                <a:spcPct val="120000"/>
              </a:lnSpc>
            </a:pPr>
            <a:r>
              <a:rPr lang="es-CL" sz="2857" dirty="0"/>
              <a:t>E</a:t>
            </a:r>
            <a:r>
              <a:rPr lang="es-CL" sz="2857" dirty="0" smtClean="0"/>
              <a:t>l impacto de la BVP </a:t>
            </a:r>
            <a:r>
              <a:rPr lang="es-CL" sz="2857" dirty="0"/>
              <a:t>resulta  marginal respecto del sobre-stock de profesores en la mayoría de las especialidades.</a:t>
            </a:r>
            <a:r>
              <a:rPr lang="es-CL" sz="2857" dirty="0" smtClean="0"/>
              <a:t> </a:t>
            </a:r>
            <a:endParaRPr lang="es-CL" sz="1714" dirty="0" smtClean="0"/>
          </a:p>
          <a:p>
            <a:pPr algn="just">
              <a:lnSpc>
                <a:spcPct val="120000"/>
              </a:lnSpc>
              <a:buNone/>
            </a:pPr>
            <a:r>
              <a:rPr lang="es-CL" sz="1714" dirty="0" smtClean="0"/>
              <a:t> </a:t>
            </a:r>
          </a:p>
          <a:p>
            <a:pPr algn="just">
              <a:lnSpc>
                <a:spcPct val="120000"/>
              </a:lnSpc>
            </a:pPr>
            <a:r>
              <a:rPr lang="es-CL" sz="2857" dirty="0" smtClean="0"/>
              <a:t>En </a:t>
            </a:r>
            <a:r>
              <a:rPr lang="es-CL" sz="2857" dirty="0"/>
              <a:t>las especialidades en que se proyectara un déficit de profesores, en cambio, el efecto de la beca es alto, permitiendo </a:t>
            </a:r>
            <a:r>
              <a:rPr lang="es-CL" sz="2857" dirty="0" smtClean="0"/>
              <a:t>reducirlo. </a:t>
            </a:r>
            <a:r>
              <a:rPr lang="es-CL" sz="2857" dirty="0"/>
              <a:t>En el caso de Física, por ejemplo, si no existiera el número de becarios de dicha especialidad, el déficit aumentaría en un 69,9% para el año 2016 y en 5,9% el 2017. Un escenario similar ocurriría en Filosofía. </a:t>
            </a:r>
          </a:p>
          <a:p>
            <a:pPr marL="0" indent="0">
              <a:buNone/>
            </a:pPr>
            <a:endParaRPr lang="es-E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457200" y="457200"/>
            <a:ext cx="8229600" cy="1143000"/>
          </a:xfrm>
        </p:spPr>
        <p:txBody>
          <a:bodyPr>
            <a:normAutofit/>
          </a:bodyPr>
          <a:lstStyle/>
          <a:p>
            <a:r>
              <a:rPr lang="es-ES" sz="4000" dirty="0"/>
              <a:t>Conclusiones y recomendaciones</a:t>
            </a:r>
          </a:p>
        </p:txBody>
      </p:sp>
      <p:sp>
        <p:nvSpPr>
          <p:cNvPr id="3" name="2 Marcador de contenido"/>
          <p:cNvSpPr>
            <a:spLocks noGrp="1"/>
          </p:cNvSpPr>
          <p:nvPr>
            <p:ph idx="1"/>
          </p:nvPr>
        </p:nvSpPr>
        <p:spPr>
          <a:xfrm>
            <a:off x="467544" y="1484040"/>
            <a:ext cx="8229600" cy="5069160"/>
          </a:xfrm>
        </p:spPr>
        <p:txBody>
          <a:bodyPr>
            <a:noAutofit/>
          </a:bodyPr>
          <a:lstStyle/>
          <a:p>
            <a:pPr algn="just"/>
            <a:r>
              <a:rPr lang="es-CL" sz="2200" dirty="0"/>
              <a:t>S</a:t>
            </a:r>
            <a:r>
              <a:rPr lang="es-CL" sz="2200" dirty="0" smtClean="0"/>
              <a:t>i </a:t>
            </a:r>
            <a:r>
              <a:rPr lang="es-CL" sz="2200" dirty="0"/>
              <a:t>se cumple el supuesto que un alto puntaje PSU estaría asociado a una mayor eficacia docente, sería relevante contar </a:t>
            </a:r>
            <a:r>
              <a:rPr lang="es-CL" sz="2200" dirty="0" smtClean="0"/>
              <a:t>con estos </a:t>
            </a:r>
            <a:r>
              <a:rPr lang="es-CL" sz="2200" dirty="0"/>
              <a:t>profesores </a:t>
            </a:r>
            <a:r>
              <a:rPr lang="es-CL" sz="2200" dirty="0" smtClean="0"/>
              <a:t>con </a:t>
            </a:r>
            <a:r>
              <a:rPr lang="es-CL" sz="2200" dirty="0"/>
              <a:t>el fin de  estimular un “recambio” de profesores con bajos niveles de </a:t>
            </a:r>
            <a:r>
              <a:rPr lang="es-CL" sz="2200" dirty="0" smtClean="0"/>
              <a:t>efectividad, incrementando </a:t>
            </a:r>
            <a:r>
              <a:rPr lang="es-CL" sz="2200" dirty="0"/>
              <a:t>los niveles de calidad en el </a:t>
            </a:r>
            <a:r>
              <a:rPr lang="es-CL" sz="2200" dirty="0" smtClean="0"/>
              <a:t>sistema.</a:t>
            </a:r>
            <a:endParaRPr lang="es-CL" sz="1200" dirty="0" smtClean="0"/>
          </a:p>
          <a:p>
            <a:pPr algn="just">
              <a:buNone/>
            </a:pPr>
            <a:r>
              <a:rPr lang="es-CL" sz="1200" dirty="0" smtClean="0"/>
              <a:t> </a:t>
            </a:r>
          </a:p>
          <a:p>
            <a:pPr algn="just"/>
            <a:r>
              <a:rPr lang="es-CL" sz="2200" dirty="0"/>
              <a:t>N</a:t>
            </a:r>
            <a:r>
              <a:rPr lang="es-CL" sz="2200" dirty="0" smtClean="0"/>
              <a:t>ecesidad </a:t>
            </a:r>
            <a:r>
              <a:rPr lang="es-CL" sz="2200" dirty="0"/>
              <a:t>de profundizar en el concepto de efectividad docente y sofisticar los parámetros elegidos para asignar becas de atracción a las carreras de </a:t>
            </a:r>
            <a:r>
              <a:rPr lang="es-CL" sz="2200" dirty="0" smtClean="0"/>
              <a:t>educación. En </a:t>
            </a:r>
            <a:r>
              <a:rPr lang="es-CL" sz="2200" dirty="0"/>
              <a:t>un escenario de agudo sobre-stock como el que se proyecta, un beneficio de este tipo sólo se justifica en la medida en que exista evidencia de que los profesores que se incorporan resultan distintos de aquellos menos efectivos del sistema. </a:t>
            </a:r>
            <a:r>
              <a:rPr lang="es-CL" sz="2000" dirty="0"/>
              <a:t>  </a:t>
            </a:r>
          </a:p>
          <a:p>
            <a:pPr marL="0" indent="0" algn="just">
              <a:buNone/>
            </a:pPr>
            <a:endParaRPr lang="es-CL" sz="900" dirty="0"/>
          </a:p>
        </p:txBody>
      </p:sp>
    </p:spTree>
    <p:extLst>
      <p:ext uri="{BB962C8B-B14F-4D97-AF65-F5344CB8AC3E}">
        <p14:creationId xmlns:mc="http://schemas.openxmlformats.org/markup-compatibility/2006" xmlns:mv="urn:schemas-microsoft-com:mac:vml" xmlns:p14="http://schemas.microsoft.com/office/powerpoint/2010/main" xmlns="" val="60933948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457200" y="457200"/>
            <a:ext cx="8229600" cy="1143000"/>
          </a:xfrm>
        </p:spPr>
        <p:txBody>
          <a:bodyPr>
            <a:normAutofit/>
          </a:bodyPr>
          <a:lstStyle/>
          <a:p>
            <a:r>
              <a:rPr lang="es-ES" sz="4000" dirty="0"/>
              <a:t>Conclusiones y recomendaciones</a:t>
            </a:r>
          </a:p>
        </p:txBody>
      </p:sp>
      <p:sp>
        <p:nvSpPr>
          <p:cNvPr id="3" name="2 Marcador de contenido"/>
          <p:cNvSpPr>
            <a:spLocks noGrp="1"/>
          </p:cNvSpPr>
          <p:nvPr>
            <p:ph idx="1"/>
          </p:nvPr>
        </p:nvSpPr>
        <p:spPr>
          <a:xfrm>
            <a:off x="457200" y="1798637"/>
            <a:ext cx="8229600" cy="4525963"/>
          </a:xfrm>
        </p:spPr>
        <p:txBody>
          <a:bodyPr>
            <a:noAutofit/>
          </a:bodyPr>
          <a:lstStyle/>
          <a:p>
            <a:pPr algn="just"/>
            <a:r>
              <a:rPr lang="es-CL" sz="2200" dirty="0"/>
              <a:t>Un tercer  desafío es asumir las proyecciones de sobre-stock como un elemento central en la discusión de mayor selectividad en la formación inicial de profesores.</a:t>
            </a:r>
            <a:r>
              <a:rPr lang="es-CL" sz="2200" dirty="0" smtClean="0"/>
              <a:t> </a:t>
            </a:r>
            <a:endParaRPr lang="es-CL" sz="1200" dirty="0" smtClean="0"/>
          </a:p>
          <a:p>
            <a:pPr algn="just">
              <a:buNone/>
            </a:pPr>
            <a:r>
              <a:rPr lang="es-CL" sz="1200" dirty="0" smtClean="0"/>
              <a:t> </a:t>
            </a:r>
          </a:p>
          <a:p>
            <a:pPr algn="just"/>
            <a:r>
              <a:rPr lang="es-CL" sz="2200" dirty="0"/>
              <a:t>La experiencia internacional </a:t>
            </a:r>
            <a:r>
              <a:rPr lang="es-CL" sz="2200" dirty="0" smtClean="0"/>
              <a:t>ofrece posibilidades: </a:t>
            </a:r>
            <a:r>
              <a:rPr lang="es-CL" sz="2200" dirty="0"/>
              <a:t>licitar un número reducido de programas de formación (de alta selección y exigencia), limitar el número de profesores que se puede formar en cada área o establecer exigencias elevadas para acceder a programas de formación. </a:t>
            </a:r>
            <a:endParaRPr lang="es-ES" sz="22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noAutofit/>
          </a:bodyPr>
          <a:lstStyle/>
          <a:p>
            <a:pPr algn="just"/>
            <a:r>
              <a:rPr lang="es-CL" sz="2200" dirty="0" smtClean="0"/>
              <a:t>Necesidad de fortalecer investigación sobre mercado docente para nutrir debate en políticas públicas.</a:t>
            </a:r>
            <a:endParaRPr lang="es-CL" sz="1200" dirty="0" smtClean="0"/>
          </a:p>
          <a:p>
            <a:pPr algn="just">
              <a:buNone/>
            </a:pPr>
            <a:r>
              <a:rPr lang="es-CL" sz="1200" dirty="0" smtClean="0"/>
              <a:t> </a:t>
            </a:r>
          </a:p>
          <a:p>
            <a:pPr algn="just"/>
            <a:r>
              <a:rPr lang="es-CL" sz="2200" dirty="0" smtClean="0"/>
              <a:t>Educación de Párvulos (explosivo aumento de estudiantes en los últimos años y en la cobertura)</a:t>
            </a:r>
            <a:endParaRPr lang="es-CL" sz="1200" dirty="0" smtClean="0"/>
          </a:p>
          <a:p>
            <a:pPr algn="just">
              <a:buNone/>
            </a:pPr>
            <a:r>
              <a:rPr lang="es-CL" sz="1200" dirty="0" smtClean="0"/>
              <a:t> </a:t>
            </a:r>
          </a:p>
          <a:p>
            <a:pPr algn="just"/>
            <a:r>
              <a:rPr lang="es-CL" sz="2200" dirty="0" smtClean="0"/>
              <a:t>Sector rural, </a:t>
            </a:r>
            <a:r>
              <a:rPr lang="es-CL" sz="2200" dirty="0"/>
              <a:t>cuyo caso podría diferir de manera importante con las conclusiones señaladas en este documento.</a:t>
            </a:r>
            <a:r>
              <a:rPr lang="es-CL" sz="2200" dirty="0" smtClean="0"/>
              <a:t> </a:t>
            </a:r>
            <a:endParaRPr lang="es-CL" sz="1200" dirty="0" smtClean="0"/>
          </a:p>
          <a:p>
            <a:pPr algn="just">
              <a:buNone/>
            </a:pPr>
            <a:r>
              <a:rPr lang="es-CL" sz="1200" dirty="0" smtClean="0"/>
              <a:t> </a:t>
            </a:r>
          </a:p>
          <a:p>
            <a:pPr algn="just"/>
            <a:r>
              <a:rPr lang="es-CL" sz="2200" dirty="0" smtClean="0"/>
              <a:t>Estimación de la demanda </a:t>
            </a:r>
            <a:r>
              <a:rPr lang="es-CL" sz="2200" dirty="0"/>
              <a:t>de profesores y disponibilidad de </a:t>
            </a:r>
            <a:r>
              <a:rPr lang="es-CL" sz="2200" dirty="0" smtClean="0"/>
              <a:t>estos según zona geográfica. </a:t>
            </a:r>
            <a:r>
              <a:rPr lang="es-CL" sz="2200" dirty="0"/>
              <a:t>Eventualmente, las cifras agregadas podrían estar ocultando severos déficits en algunas regiones y un aún más importante sobre stock en otras.  </a:t>
            </a:r>
          </a:p>
          <a:p>
            <a:pPr marL="0" indent="0" algn="just">
              <a:buNone/>
            </a:pPr>
            <a:endParaRPr lang="es-ES" sz="2200" dirty="0"/>
          </a:p>
        </p:txBody>
      </p:sp>
      <p:sp>
        <p:nvSpPr>
          <p:cNvPr id="4" name="1 Título"/>
          <p:cNvSpPr>
            <a:spLocks noGrp="1"/>
          </p:cNvSpPr>
          <p:nvPr>
            <p:ph type="title"/>
          </p:nvPr>
        </p:nvSpPr>
        <p:spPr>
          <a:xfrm>
            <a:off x="457200" y="457200"/>
            <a:ext cx="8229600" cy="1143000"/>
          </a:xfrm>
        </p:spPr>
        <p:txBody>
          <a:bodyPr>
            <a:normAutofit/>
          </a:bodyPr>
          <a:lstStyle/>
          <a:p>
            <a:r>
              <a:rPr lang="es-ES" sz="4000" dirty="0"/>
              <a:t>Conclusiones y recomendaciones</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460</TotalTime>
  <Words>1159</Words>
  <Application>Microsoft Office PowerPoint</Application>
  <PresentationFormat>Presentación en pantalla (4:3)</PresentationFormat>
  <Paragraphs>339</Paragraphs>
  <Slides>18</Slides>
  <Notes>2</Notes>
  <HiddenSlides>0</HiddenSlides>
  <MMClips>0</MMClips>
  <ScaleCrop>false</ScaleCrop>
  <HeadingPairs>
    <vt:vector size="4" baseType="variant">
      <vt:variant>
        <vt:lpstr>Tema</vt:lpstr>
      </vt:variant>
      <vt:variant>
        <vt:i4>1</vt:i4>
      </vt:variant>
      <vt:variant>
        <vt:lpstr>Títulos de diapositiva</vt:lpstr>
      </vt:variant>
      <vt:variant>
        <vt:i4>18</vt:i4>
      </vt:variant>
    </vt:vector>
  </HeadingPairs>
  <TitlesOfParts>
    <vt:vector size="19" baseType="lpstr">
      <vt:lpstr>Tema de Office</vt:lpstr>
      <vt:lpstr>Propuesta de mejora a la implementación de la Beca Vocación de Profesor</vt:lpstr>
      <vt:lpstr>Objetivo general</vt:lpstr>
      <vt:lpstr>Objetivos específicos</vt:lpstr>
      <vt:lpstr>Metodología</vt:lpstr>
      <vt:lpstr>Diapositiva 5</vt:lpstr>
      <vt:lpstr>Diapositiva 6</vt:lpstr>
      <vt:lpstr>Metodología</vt:lpstr>
      <vt:lpstr>Diapositiva 8</vt:lpstr>
      <vt:lpstr>Diapositiva 9</vt:lpstr>
      <vt:lpstr>Principales resultados</vt:lpstr>
      <vt:lpstr>Diapositiva 11</vt:lpstr>
      <vt:lpstr>Diapositiva 12</vt:lpstr>
      <vt:lpstr>Principales resultados</vt:lpstr>
      <vt:lpstr>Diapositiva 14</vt:lpstr>
      <vt:lpstr>Conclusiones y recomendaciones</vt:lpstr>
      <vt:lpstr>Conclusiones y recomendaciones</vt:lpstr>
      <vt:lpstr>Conclusiones y recomendaciones</vt:lpstr>
      <vt:lpstr>Conclusiones y recomendaciones</vt:lpstr>
    </vt:vector>
  </TitlesOfParts>
  <Company>Particular</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Romina Valencia</dc:creator>
  <cp:lastModifiedBy>Romina Valencia</cp:lastModifiedBy>
  <cp:revision>23</cp:revision>
  <dcterms:created xsi:type="dcterms:W3CDTF">2013-01-04T14:41:43Z</dcterms:created>
  <dcterms:modified xsi:type="dcterms:W3CDTF">2013-01-04T18:30:56Z</dcterms:modified>
</cp:coreProperties>
</file>