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theme/themeOverride5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comments/comment2.xml" ContentType="application/vnd.openxmlformats-officedocument.presentationml.comments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86" r:id="rId4"/>
    <p:sldId id="271" r:id="rId5"/>
    <p:sldId id="258" r:id="rId6"/>
    <p:sldId id="259" r:id="rId7"/>
    <p:sldId id="274" r:id="rId8"/>
    <p:sldId id="273" r:id="rId9"/>
    <p:sldId id="277" r:id="rId10"/>
    <p:sldId id="287" r:id="rId11"/>
    <p:sldId id="283" r:id="rId12"/>
    <p:sldId id="261" r:id="rId13"/>
    <p:sldId id="276" r:id="rId14"/>
    <p:sldId id="284" r:id="rId15"/>
    <p:sldId id="272" r:id="rId16"/>
    <p:sldId id="263" r:id="rId17"/>
    <p:sldId id="278" r:id="rId18"/>
    <p:sldId id="281" r:id="rId19"/>
    <p:sldId id="280" r:id="rId20"/>
    <p:sldId id="285" r:id="rId21"/>
    <p:sldId id="265" r:id="rId22"/>
    <p:sldId id="279" r:id="rId23"/>
    <p:sldId id="264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uis  Cordero Vega" initials="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494" autoAdjust="0"/>
  </p:normalViewPr>
  <p:slideViewPr>
    <p:cSldViewPr>
      <p:cViewPr>
        <p:scale>
          <a:sx n="70" d="100"/>
          <a:sy n="70" d="100"/>
        </p:scale>
        <p:origin x="-1158" y="-7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1-04T09:10:24.359" idx="10">
    <p:pos x="10" y="10"/>
    <p:text>No deberíamos eliminar esta lámina.
Su contenido deriva del anterior.
Entiendo que hay cosas que debemos decir, pero no sé si dejaro acá.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3-01-04T09:14:09.047" idx="8">
    <p:pos x="2183" y="2617"/>
    <p:text>Yo que creo que Bocamina es mucho mejor que Expo pork, ahí se metió en la evaluación dura.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9D637C-0B6E-4681-915C-8C09A95CBA69}" type="doc">
      <dgm:prSet loTypeId="urn:microsoft.com/office/officeart/2005/8/layout/hierarchy1" loCatId="hierarchy" qsTypeId="urn:microsoft.com/office/officeart/2005/8/quickstyle/simple5" qsCatId="simple" csTypeId="urn:microsoft.com/office/officeart/2005/8/colors/colorful1#1" csCatId="colorful" phldr="1"/>
      <dgm:spPr/>
      <dgm:t>
        <a:bodyPr/>
        <a:lstStyle/>
        <a:p>
          <a:endParaRPr lang="es-CL"/>
        </a:p>
      </dgm:t>
    </dgm:pt>
    <dgm:pt modelId="{2799EC2D-ADE4-4948-95C7-B7CF967A4493}">
      <dgm:prSet phldrT="[Texto]"/>
      <dgm:spPr/>
      <dgm:t>
        <a:bodyPr/>
        <a:lstStyle/>
        <a:p>
          <a:r>
            <a:rPr lang="es-MX" b="1" dirty="0" smtClean="0"/>
            <a:t>Variables</a:t>
          </a:r>
          <a:endParaRPr lang="es-CL" b="1" dirty="0"/>
        </a:p>
      </dgm:t>
    </dgm:pt>
    <dgm:pt modelId="{2586B381-0305-4C5B-9826-5948DF509E31}" type="parTrans" cxnId="{34081E21-EE15-4EB7-9B2F-519F4BB3BDA1}">
      <dgm:prSet/>
      <dgm:spPr/>
      <dgm:t>
        <a:bodyPr/>
        <a:lstStyle/>
        <a:p>
          <a:endParaRPr lang="es-CL"/>
        </a:p>
      </dgm:t>
    </dgm:pt>
    <dgm:pt modelId="{B98878CB-0DF0-428C-9BBD-224708ABD0D4}" type="sibTrans" cxnId="{34081E21-EE15-4EB7-9B2F-519F4BB3BDA1}">
      <dgm:prSet/>
      <dgm:spPr/>
      <dgm:t>
        <a:bodyPr/>
        <a:lstStyle/>
        <a:p>
          <a:endParaRPr lang="es-CL"/>
        </a:p>
      </dgm:t>
    </dgm:pt>
    <dgm:pt modelId="{9D396DF0-3752-42A6-82FB-23D493987973}">
      <dgm:prSet phldrT="[Texto]"/>
      <dgm:spPr/>
      <dgm:t>
        <a:bodyPr/>
        <a:lstStyle/>
        <a:p>
          <a:r>
            <a:rPr lang="es-MX" b="1" dirty="0" smtClean="0"/>
            <a:t>Naturaleza del órgano</a:t>
          </a:r>
          <a:endParaRPr lang="es-CL" b="1" dirty="0"/>
        </a:p>
      </dgm:t>
    </dgm:pt>
    <dgm:pt modelId="{25FEA4F4-D68D-405D-9DDC-B514B4EAAA23}" type="parTrans" cxnId="{0A78191A-5E65-4C01-B863-4FBB37C9894D}">
      <dgm:prSet/>
      <dgm:spPr/>
      <dgm:t>
        <a:bodyPr/>
        <a:lstStyle/>
        <a:p>
          <a:endParaRPr lang="es-CL"/>
        </a:p>
      </dgm:t>
    </dgm:pt>
    <dgm:pt modelId="{7947C6DC-69FD-4D3B-9D43-618BC7E76CB5}" type="sibTrans" cxnId="{0A78191A-5E65-4C01-B863-4FBB37C9894D}">
      <dgm:prSet/>
      <dgm:spPr/>
      <dgm:t>
        <a:bodyPr/>
        <a:lstStyle/>
        <a:p>
          <a:endParaRPr lang="es-CL"/>
        </a:p>
      </dgm:t>
    </dgm:pt>
    <dgm:pt modelId="{7FDC6087-481F-4EFC-8F91-872511E312CE}">
      <dgm:prSet phldrT="[Texto]"/>
      <dgm:spPr/>
      <dgm:t>
        <a:bodyPr/>
        <a:lstStyle/>
        <a:p>
          <a:r>
            <a:rPr lang="es-MX" dirty="0" smtClean="0"/>
            <a:t>Especializado</a:t>
          </a:r>
          <a:endParaRPr lang="es-CL" dirty="0"/>
        </a:p>
      </dgm:t>
    </dgm:pt>
    <dgm:pt modelId="{C57A7F96-3C6A-43EA-BCC6-906E57CCA1F3}" type="parTrans" cxnId="{A2AFFDEA-BF41-418F-8381-37C88305A311}">
      <dgm:prSet/>
      <dgm:spPr/>
      <dgm:t>
        <a:bodyPr/>
        <a:lstStyle/>
        <a:p>
          <a:endParaRPr lang="es-CL"/>
        </a:p>
      </dgm:t>
    </dgm:pt>
    <dgm:pt modelId="{39803E9B-5990-4E25-AB83-093D6F53DDEF}" type="sibTrans" cxnId="{A2AFFDEA-BF41-418F-8381-37C88305A311}">
      <dgm:prSet/>
      <dgm:spPr/>
      <dgm:t>
        <a:bodyPr/>
        <a:lstStyle/>
        <a:p>
          <a:endParaRPr lang="es-CL"/>
        </a:p>
      </dgm:t>
    </dgm:pt>
    <dgm:pt modelId="{98028A5C-B3E9-44C5-B1C7-7DDB55E56F2D}">
      <dgm:prSet phldrT="[Texto]"/>
      <dgm:spPr/>
      <dgm:t>
        <a:bodyPr/>
        <a:lstStyle/>
        <a:p>
          <a:r>
            <a:rPr lang="es-MX" dirty="0" smtClean="0"/>
            <a:t>Generalista</a:t>
          </a:r>
          <a:endParaRPr lang="es-CL" dirty="0"/>
        </a:p>
      </dgm:t>
    </dgm:pt>
    <dgm:pt modelId="{DFA3D5C1-7635-4851-B13C-A0C5615DC401}" type="parTrans" cxnId="{5C320C16-F059-4652-94EA-41F0B7359D26}">
      <dgm:prSet/>
      <dgm:spPr/>
      <dgm:t>
        <a:bodyPr/>
        <a:lstStyle/>
        <a:p>
          <a:endParaRPr lang="es-CL"/>
        </a:p>
      </dgm:t>
    </dgm:pt>
    <dgm:pt modelId="{66B2FB14-0A6F-4194-9D0E-8FE301B926C2}" type="sibTrans" cxnId="{5C320C16-F059-4652-94EA-41F0B7359D26}">
      <dgm:prSet/>
      <dgm:spPr/>
      <dgm:t>
        <a:bodyPr/>
        <a:lstStyle/>
        <a:p>
          <a:endParaRPr lang="es-CL"/>
        </a:p>
      </dgm:t>
    </dgm:pt>
    <dgm:pt modelId="{D2D2AB58-8E90-4CA8-B002-FD3A1D17AD57}">
      <dgm:prSet phldrT="[Texto]"/>
      <dgm:spPr/>
      <dgm:t>
        <a:bodyPr/>
        <a:lstStyle/>
        <a:p>
          <a:r>
            <a:rPr lang="es-MX" b="1" dirty="0" smtClean="0"/>
            <a:t>Naturaleza del recurso (estándar de revisión)</a:t>
          </a:r>
          <a:endParaRPr lang="es-CL" b="1" dirty="0"/>
        </a:p>
      </dgm:t>
    </dgm:pt>
    <dgm:pt modelId="{3742F229-FD16-41FC-AD61-62AB4CE83122}" type="parTrans" cxnId="{3D442B69-5195-44B1-89E0-D247DC8154E6}">
      <dgm:prSet/>
      <dgm:spPr/>
      <dgm:t>
        <a:bodyPr/>
        <a:lstStyle/>
        <a:p>
          <a:endParaRPr lang="es-CL"/>
        </a:p>
      </dgm:t>
    </dgm:pt>
    <dgm:pt modelId="{81CA79CE-9AF1-435F-8BEF-BA48ABECE4EE}" type="sibTrans" cxnId="{3D442B69-5195-44B1-89E0-D247DC8154E6}">
      <dgm:prSet/>
      <dgm:spPr/>
      <dgm:t>
        <a:bodyPr/>
        <a:lstStyle/>
        <a:p>
          <a:endParaRPr lang="es-CL"/>
        </a:p>
      </dgm:t>
    </dgm:pt>
    <dgm:pt modelId="{B8EA9F12-6729-449D-8196-C9EDE3E4DBA9}">
      <dgm:prSet phldrT="[Texto]"/>
      <dgm:spPr/>
      <dgm:t>
        <a:bodyPr/>
        <a:lstStyle/>
        <a:p>
          <a:r>
            <a:rPr lang="es-MX" dirty="0" smtClean="0"/>
            <a:t>Apelación</a:t>
          </a:r>
          <a:endParaRPr lang="es-CL" dirty="0"/>
        </a:p>
      </dgm:t>
    </dgm:pt>
    <dgm:pt modelId="{C196D282-B3F6-4FCA-9562-25B7C90E63DF}" type="parTrans" cxnId="{3107562D-FDFE-4EB4-8099-02DD1896DEBF}">
      <dgm:prSet/>
      <dgm:spPr/>
      <dgm:t>
        <a:bodyPr/>
        <a:lstStyle/>
        <a:p>
          <a:endParaRPr lang="es-CL"/>
        </a:p>
      </dgm:t>
    </dgm:pt>
    <dgm:pt modelId="{39348405-768A-4DA5-B3C7-4DB5278CB8CD}" type="sibTrans" cxnId="{3107562D-FDFE-4EB4-8099-02DD1896DEBF}">
      <dgm:prSet/>
      <dgm:spPr/>
      <dgm:t>
        <a:bodyPr/>
        <a:lstStyle/>
        <a:p>
          <a:endParaRPr lang="es-CL"/>
        </a:p>
      </dgm:t>
    </dgm:pt>
    <dgm:pt modelId="{A36D4DD1-70A6-4ADD-B8E3-FCA4E2FD674E}">
      <dgm:prSet phldrT="[Texto]"/>
      <dgm:spPr/>
      <dgm:t>
        <a:bodyPr/>
        <a:lstStyle/>
        <a:p>
          <a:r>
            <a:rPr lang="es-MX" dirty="0" smtClean="0"/>
            <a:t>Revisión judicial</a:t>
          </a:r>
          <a:endParaRPr lang="es-CL" dirty="0"/>
        </a:p>
      </dgm:t>
    </dgm:pt>
    <dgm:pt modelId="{2E6659E1-0CE3-481F-BEE9-FC2DD620C79E}" type="parTrans" cxnId="{1A9915CD-CF4D-4EF3-A92D-CC6C6FBFB453}">
      <dgm:prSet/>
      <dgm:spPr/>
      <dgm:t>
        <a:bodyPr/>
        <a:lstStyle/>
        <a:p>
          <a:endParaRPr lang="es-CL"/>
        </a:p>
      </dgm:t>
    </dgm:pt>
    <dgm:pt modelId="{D925CDFA-8F9C-44F1-84AA-699B7C04DD00}" type="sibTrans" cxnId="{1A9915CD-CF4D-4EF3-A92D-CC6C6FBFB453}">
      <dgm:prSet/>
      <dgm:spPr/>
      <dgm:t>
        <a:bodyPr/>
        <a:lstStyle/>
        <a:p>
          <a:endParaRPr lang="es-CL"/>
        </a:p>
      </dgm:t>
    </dgm:pt>
    <dgm:pt modelId="{6F1661D5-E0BB-43C1-8E86-2FB8935FA37B}" type="pres">
      <dgm:prSet presAssocID="{849D637C-0B6E-4681-915C-8C09A95CBA6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D4ACE65-26D2-4ECD-967D-568381487417}" type="pres">
      <dgm:prSet presAssocID="{2799EC2D-ADE4-4948-95C7-B7CF967A4493}" presName="hierRoot1" presStyleCnt="0"/>
      <dgm:spPr/>
    </dgm:pt>
    <dgm:pt modelId="{C6375030-6B8A-4856-8FFF-3F36932F83A4}" type="pres">
      <dgm:prSet presAssocID="{2799EC2D-ADE4-4948-95C7-B7CF967A4493}" presName="composite" presStyleCnt="0"/>
      <dgm:spPr/>
    </dgm:pt>
    <dgm:pt modelId="{FE58D5B4-D592-45AC-B649-4EDF236CDEEF}" type="pres">
      <dgm:prSet presAssocID="{2799EC2D-ADE4-4948-95C7-B7CF967A4493}" presName="background" presStyleLbl="node0" presStyleIdx="0" presStyleCnt="1"/>
      <dgm:spPr/>
    </dgm:pt>
    <dgm:pt modelId="{E99E0904-1116-4087-BCEA-17A56C833325}" type="pres">
      <dgm:prSet presAssocID="{2799EC2D-ADE4-4948-95C7-B7CF967A4493}" presName="text" presStyleLbl="fgAcc0" presStyleIdx="0" presStyleCnt="1" custLinFactNeighborY="-381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DD3874D-7D0A-46D7-A14A-3E50CF99FB8B}" type="pres">
      <dgm:prSet presAssocID="{2799EC2D-ADE4-4948-95C7-B7CF967A4493}" presName="hierChild2" presStyleCnt="0"/>
      <dgm:spPr/>
    </dgm:pt>
    <dgm:pt modelId="{1C5C18A8-6EAB-4F15-B485-B893B2E2B395}" type="pres">
      <dgm:prSet presAssocID="{25FEA4F4-D68D-405D-9DDC-B514B4EAAA23}" presName="Name10" presStyleLbl="parChTrans1D2" presStyleIdx="0" presStyleCnt="2"/>
      <dgm:spPr/>
      <dgm:t>
        <a:bodyPr/>
        <a:lstStyle/>
        <a:p>
          <a:endParaRPr lang="en-US"/>
        </a:p>
      </dgm:t>
    </dgm:pt>
    <dgm:pt modelId="{764DF8A3-4634-42E1-9202-FECFD14B1082}" type="pres">
      <dgm:prSet presAssocID="{9D396DF0-3752-42A6-82FB-23D493987973}" presName="hierRoot2" presStyleCnt="0"/>
      <dgm:spPr/>
    </dgm:pt>
    <dgm:pt modelId="{04D956F2-CE54-4B19-85F6-960E3D9D9AA7}" type="pres">
      <dgm:prSet presAssocID="{9D396DF0-3752-42A6-82FB-23D493987973}" presName="composite2" presStyleCnt="0"/>
      <dgm:spPr/>
    </dgm:pt>
    <dgm:pt modelId="{F99BF01F-5D3E-45D4-956A-A762DFA8F9CA}" type="pres">
      <dgm:prSet presAssocID="{9D396DF0-3752-42A6-82FB-23D493987973}" presName="background2" presStyleLbl="node2" presStyleIdx="0" presStyleCnt="2"/>
      <dgm:spPr/>
    </dgm:pt>
    <dgm:pt modelId="{DF128BDF-EF48-4F29-82E0-DED8E06D6B0C}" type="pres">
      <dgm:prSet presAssocID="{9D396DF0-3752-42A6-82FB-23D493987973}" presName="text2" presStyleLbl="fgAcc2" presStyleIdx="0" presStyleCnt="2" custLinFactNeighborY="-1472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92211D09-6C86-48A1-85D0-762F08319309}" type="pres">
      <dgm:prSet presAssocID="{9D396DF0-3752-42A6-82FB-23D493987973}" presName="hierChild3" presStyleCnt="0"/>
      <dgm:spPr/>
    </dgm:pt>
    <dgm:pt modelId="{C0B27794-C9FB-41F7-8F57-E5507BB91299}" type="pres">
      <dgm:prSet presAssocID="{C57A7F96-3C6A-43EA-BCC6-906E57CCA1F3}" presName="Name17" presStyleLbl="parChTrans1D3" presStyleIdx="0" presStyleCnt="4"/>
      <dgm:spPr/>
      <dgm:t>
        <a:bodyPr/>
        <a:lstStyle/>
        <a:p>
          <a:endParaRPr lang="en-US"/>
        </a:p>
      </dgm:t>
    </dgm:pt>
    <dgm:pt modelId="{075B53CF-E504-403E-B7F5-BA9A1919427F}" type="pres">
      <dgm:prSet presAssocID="{7FDC6087-481F-4EFC-8F91-872511E312CE}" presName="hierRoot3" presStyleCnt="0"/>
      <dgm:spPr/>
    </dgm:pt>
    <dgm:pt modelId="{9FA33676-89C1-49D6-954F-4E94C481C1A6}" type="pres">
      <dgm:prSet presAssocID="{7FDC6087-481F-4EFC-8F91-872511E312CE}" presName="composite3" presStyleCnt="0"/>
      <dgm:spPr/>
    </dgm:pt>
    <dgm:pt modelId="{6452B0AB-FD00-40D7-8D04-407E9F0DC70E}" type="pres">
      <dgm:prSet presAssocID="{7FDC6087-481F-4EFC-8F91-872511E312CE}" presName="background3" presStyleLbl="node3" presStyleIdx="0" presStyleCnt="4"/>
      <dgm:spPr/>
    </dgm:pt>
    <dgm:pt modelId="{AF80A745-8590-4FD1-964B-D22B879841E8}" type="pres">
      <dgm:prSet presAssocID="{7FDC6087-481F-4EFC-8F91-872511E312CE}" presName="text3" presStyleLbl="fgAcc3" presStyleIdx="0" presStyleCnt="4" custLinFactNeighborY="497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44EB2-31BC-4D42-BE15-C38790F2B030}" type="pres">
      <dgm:prSet presAssocID="{7FDC6087-481F-4EFC-8F91-872511E312CE}" presName="hierChild4" presStyleCnt="0"/>
      <dgm:spPr/>
    </dgm:pt>
    <dgm:pt modelId="{D918FCE1-E286-4A0D-9152-732D6DE9F06F}" type="pres">
      <dgm:prSet presAssocID="{DFA3D5C1-7635-4851-B13C-A0C5615DC401}" presName="Name17" presStyleLbl="parChTrans1D3" presStyleIdx="1" presStyleCnt="4"/>
      <dgm:spPr/>
      <dgm:t>
        <a:bodyPr/>
        <a:lstStyle/>
        <a:p>
          <a:endParaRPr lang="en-US"/>
        </a:p>
      </dgm:t>
    </dgm:pt>
    <dgm:pt modelId="{BBEFE6B5-CC29-4753-BBB2-A8274BAFA76C}" type="pres">
      <dgm:prSet presAssocID="{98028A5C-B3E9-44C5-B1C7-7DDB55E56F2D}" presName="hierRoot3" presStyleCnt="0"/>
      <dgm:spPr/>
    </dgm:pt>
    <dgm:pt modelId="{B44618E2-8969-4147-90D4-8A750C58864B}" type="pres">
      <dgm:prSet presAssocID="{98028A5C-B3E9-44C5-B1C7-7DDB55E56F2D}" presName="composite3" presStyleCnt="0"/>
      <dgm:spPr/>
    </dgm:pt>
    <dgm:pt modelId="{935364ED-2C1E-4543-B5A2-0AD0824CF213}" type="pres">
      <dgm:prSet presAssocID="{98028A5C-B3E9-44C5-B1C7-7DDB55E56F2D}" presName="background3" presStyleLbl="node3" presStyleIdx="1" presStyleCnt="4"/>
      <dgm:spPr/>
    </dgm:pt>
    <dgm:pt modelId="{23CDADBA-7466-4A20-97D4-0448217F6474}" type="pres">
      <dgm:prSet presAssocID="{98028A5C-B3E9-44C5-B1C7-7DDB55E56F2D}" presName="text3" presStyleLbl="fgAcc3" presStyleIdx="1" presStyleCnt="4" custLinFactNeighborY="4974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7FD45A-50E9-4520-BD39-97B2CB863B3A}" type="pres">
      <dgm:prSet presAssocID="{98028A5C-B3E9-44C5-B1C7-7DDB55E56F2D}" presName="hierChild4" presStyleCnt="0"/>
      <dgm:spPr/>
    </dgm:pt>
    <dgm:pt modelId="{5CAF8A0E-512E-4D1A-BB3F-0FD329F17546}" type="pres">
      <dgm:prSet presAssocID="{3742F229-FD16-41FC-AD61-62AB4CE83122}" presName="Name10" presStyleLbl="parChTrans1D2" presStyleIdx="1" presStyleCnt="2"/>
      <dgm:spPr/>
      <dgm:t>
        <a:bodyPr/>
        <a:lstStyle/>
        <a:p>
          <a:endParaRPr lang="en-US"/>
        </a:p>
      </dgm:t>
    </dgm:pt>
    <dgm:pt modelId="{66FD67AC-06B1-4ECE-B14E-6B9F333EE213}" type="pres">
      <dgm:prSet presAssocID="{D2D2AB58-8E90-4CA8-B002-FD3A1D17AD57}" presName="hierRoot2" presStyleCnt="0"/>
      <dgm:spPr/>
    </dgm:pt>
    <dgm:pt modelId="{545B38BC-04C9-416F-9358-1C16DEAF732A}" type="pres">
      <dgm:prSet presAssocID="{D2D2AB58-8E90-4CA8-B002-FD3A1D17AD57}" presName="composite2" presStyleCnt="0"/>
      <dgm:spPr/>
    </dgm:pt>
    <dgm:pt modelId="{BA9D77A0-5A49-4B01-9365-B4116CB7DEBC}" type="pres">
      <dgm:prSet presAssocID="{D2D2AB58-8E90-4CA8-B002-FD3A1D17AD57}" presName="background2" presStyleLbl="node2" presStyleIdx="1" presStyleCnt="2"/>
      <dgm:spPr/>
    </dgm:pt>
    <dgm:pt modelId="{852C4735-A06D-4F66-B16E-526D8B551929}" type="pres">
      <dgm:prSet presAssocID="{D2D2AB58-8E90-4CA8-B002-FD3A1D17AD57}" presName="text2" presStyleLbl="fgAcc2" presStyleIdx="1" presStyleCnt="2" custLinFactNeighborY="-14723">
        <dgm:presLayoutVars>
          <dgm:chPref val="3"/>
        </dgm:presLayoutVars>
      </dgm:prSet>
      <dgm:spPr/>
      <dgm:t>
        <a:bodyPr/>
        <a:lstStyle/>
        <a:p>
          <a:endParaRPr lang="es-CL"/>
        </a:p>
      </dgm:t>
    </dgm:pt>
    <dgm:pt modelId="{892C3C04-0399-4917-BD2A-7453221AB140}" type="pres">
      <dgm:prSet presAssocID="{D2D2AB58-8E90-4CA8-B002-FD3A1D17AD57}" presName="hierChild3" presStyleCnt="0"/>
      <dgm:spPr/>
    </dgm:pt>
    <dgm:pt modelId="{539BF77B-EDE2-4AE5-BC3E-F5F7EBB579DC}" type="pres">
      <dgm:prSet presAssocID="{C196D282-B3F6-4FCA-9562-25B7C90E63DF}" presName="Name17" presStyleLbl="parChTrans1D3" presStyleIdx="2" presStyleCnt="4"/>
      <dgm:spPr/>
      <dgm:t>
        <a:bodyPr/>
        <a:lstStyle/>
        <a:p>
          <a:endParaRPr lang="en-US"/>
        </a:p>
      </dgm:t>
    </dgm:pt>
    <dgm:pt modelId="{BF7247D7-27E0-4D15-BDE0-4527C512CE30}" type="pres">
      <dgm:prSet presAssocID="{B8EA9F12-6729-449D-8196-C9EDE3E4DBA9}" presName="hierRoot3" presStyleCnt="0"/>
      <dgm:spPr/>
    </dgm:pt>
    <dgm:pt modelId="{CBE3600D-F080-4CE4-88A8-3AEB96BF68A2}" type="pres">
      <dgm:prSet presAssocID="{B8EA9F12-6729-449D-8196-C9EDE3E4DBA9}" presName="composite3" presStyleCnt="0"/>
      <dgm:spPr/>
    </dgm:pt>
    <dgm:pt modelId="{FF23863A-802E-4A7B-A72B-EAA92E0E46FE}" type="pres">
      <dgm:prSet presAssocID="{B8EA9F12-6729-449D-8196-C9EDE3E4DBA9}" presName="background3" presStyleLbl="node3" presStyleIdx="2" presStyleCnt="4"/>
      <dgm:spPr/>
    </dgm:pt>
    <dgm:pt modelId="{F4730A2D-EDC1-4AA7-9501-56410FBF8C71}" type="pres">
      <dgm:prSet presAssocID="{B8EA9F12-6729-449D-8196-C9EDE3E4DBA9}" presName="text3" presStyleLbl="fgAcc3" presStyleIdx="2" presStyleCnt="4" custLinFactNeighborY="403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300913-CB72-4840-8E1E-FBF35187CF31}" type="pres">
      <dgm:prSet presAssocID="{B8EA9F12-6729-449D-8196-C9EDE3E4DBA9}" presName="hierChild4" presStyleCnt="0"/>
      <dgm:spPr/>
    </dgm:pt>
    <dgm:pt modelId="{39C4E0B9-4083-414D-BED4-BD05EACE441D}" type="pres">
      <dgm:prSet presAssocID="{2E6659E1-0CE3-481F-BEE9-FC2DD620C79E}" presName="Name17" presStyleLbl="parChTrans1D3" presStyleIdx="3" presStyleCnt="4"/>
      <dgm:spPr/>
      <dgm:t>
        <a:bodyPr/>
        <a:lstStyle/>
        <a:p>
          <a:endParaRPr lang="en-US"/>
        </a:p>
      </dgm:t>
    </dgm:pt>
    <dgm:pt modelId="{A0B434F4-45D2-49E4-901A-C33DD317E1BB}" type="pres">
      <dgm:prSet presAssocID="{A36D4DD1-70A6-4ADD-B8E3-FCA4E2FD674E}" presName="hierRoot3" presStyleCnt="0"/>
      <dgm:spPr/>
    </dgm:pt>
    <dgm:pt modelId="{B19D514F-84DB-45EC-92E1-B2A040DDB9E1}" type="pres">
      <dgm:prSet presAssocID="{A36D4DD1-70A6-4ADD-B8E3-FCA4E2FD674E}" presName="composite3" presStyleCnt="0"/>
      <dgm:spPr/>
    </dgm:pt>
    <dgm:pt modelId="{0B7019E8-58A5-4CF9-85B6-33093ED8FE5A}" type="pres">
      <dgm:prSet presAssocID="{A36D4DD1-70A6-4ADD-B8E3-FCA4E2FD674E}" presName="background3" presStyleLbl="node3" presStyleIdx="3" presStyleCnt="4"/>
      <dgm:spPr/>
    </dgm:pt>
    <dgm:pt modelId="{3C2818C4-4997-4DE8-B610-52E005BE22B0}" type="pres">
      <dgm:prSet presAssocID="{A36D4DD1-70A6-4ADD-B8E3-FCA4E2FD674E}" presName="text3" presStyleLbl="fgAcc3" presStyleIdx="3" presStyleCnt="4" custLinFactNeighborY="403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52C7E0-7B36-4FB0-A9EF-46B812CC9752}" type="pres">
      <dgm:prSet presAssocID="{A36D4DD1-70A6-4ADD-B8E3-FCA4E2FD674E}" presName="hierChild4" presStyleCnt="0"/>
      <dgm:spPr/>
    </dgm:pt>
  </dgm:ptLst>
  <dgm:cxnLst>
    <dgm:cxn modelId="{15F35998-BAB5-4E60-AA21-08306ABA0E8C}" type="presOf" srcId="{2E6659E1-0CE3-481F-BEE9-FC2DD620C79E}" destId="{39C4E0B9-4083-414D-BED4-BD05EACE441D}" srcOrd="0" destOrd="0" presId="urn:microsoft.com/office/officeart/2005/8/layout/hierarchy1"/>
    <dgm:cxn modelId="{C3A2A12E-D9E0-4E3D-A3E8-3D65E94FBC7E}" type="presOf" srcId="{A36D4DD1-70A6-4ADD-B8E3-FCA4E2FD674E}" destId="{3C2818C4-4997-4DE8-B610-52E005BE22B0}" srcOrd="0" destOrd="0" presId="urn:microsoft.com/office/officeart/2005/8/layout/hierarchy1"/>
    <dgm:cxn modelId="{1A9915CD-CF4D-4EF3-A92D-CC6C6FBFB453}" srcId="{D2D2AB58-8E90-4CA8-B002-FD3A1D17AD57}" destId="{A36D4DD1-70A6-4ADD-B8E3-FCA4E2FD674E}" srcOrd="1" destOrd="0" parTransId="{2E6659E1-0CE3-481F-BEE9-FC2DD620C79E}" sibTransId="{D925CDFA-8F9C-44F1-84AA-699B7C04DD00}"/>
    <dgm:cxn modelId="{0F5CE74A-E7F9-437C-A2C6-43E931453B84}" type="presOf" srcId="{7FDC6087-481F-4EFC-8F91-872511E312CE}" destId="{AF80A745-8590-4FD1-964B-D22B879841E8}" srcOrd="0" destOrd="0" presId="urn:microsoft.com/office/officeart/2005/8/layout/hierarchy1"/>
    <dgm:cxn modelId="{5C320C16-F059-4652-94EA-41F0B7359D26}" srcId="{9D396DF0-3752-42A6-82FB-23D493987973}" destId="{98028A5C-B3E9-44C5-B1C7-7DDB55E56F2D}" srcOrd="1" destOrd="0" parTransId="{DFA3D5C1-7635-4851-B13C-A0C5615DC401}" sibTransId="{66B2FB14-0A6F-4194-9D0E-8FE301B926C2}"/>
    <dgm:cxn modelId="{71DC1327-8943-41EA-98EE-B4C8DFC7A339}" type="presOf" srcId="{849D637C-0B6E-4681-915C-8C09A95CBA69}" destId="{6F1661D5-E0BB-43C1-8E86-2FB8935FA37B}" srcOrd="0" destOrd="0" presId="urn:microsoft.com/office/officeart/2005/8/layout/hierarchy1"/>
    <dgm:cxn modelId="{A90392CF-F640-4B13-8EBA-7569B4ECA238}" type="presOf" srcId="{2799EC2D-ADE4-4948-95C7-B7CF967A4493}" destId="{E99E0904-1116-4087-BCEA-17A56C833325}" srcOrd="0" destOrd="0" presId="urn:microsoft.com/office/officeart/2005/8/layout/hierarchy1"/>
    <dgm:cxn modelId="{3107562D-FDFE-4EB4-8099-02DD1896DEBF}" srcId="{D2D2AB58-8E90-4CA8-B002-FD3A1D17AD57}" destId="{B8EA9F12-6729-449D-8196-C9EDE3E4DBA9}" srcOrd="0" destOrd="0" parTransId="{C196D282-B3F6-4FCA-9562-25B7C90E63DF}" sibTransId="{39348405-768A-4DA5-B3C7-4DB5278CB8CD}"/>
    <dgm:cxn modelId="{3D442B69-5195-44B1-89E0-D247DC8154E6}" srcId="{2799EC2D-ADE4-4948-95C7-B7CF967A4493}" destId="{D2D2AB58-8E90-4CA8-B002-FD3A1D17AD57}" srcOrd="1" destOrd="0" parTransId="{3742F229-FD16-41FC-AD61-62AB4CE83122}" sibTransId="{81CA79CE-9AF1-435F-8BEF-BA48ABECE4EE}"/>
    <dgm:cxn modelId="{6C7B294A-A1FA-49A2-8A60-3933CBC55945}" type="presOf" srcId="{9D396DF0-3752-42A6-82FB-23D493987973}" destId="{DF128BDF-EF48-4F29-82E0-DED8E06D6B0C}" srcOrd="0" destOrd="0" presId="urn:microsoft.com/office/officeart/2005/8/layout/hierarchy1"/>
    <dgm:cxn modelId="{A2AFFDEA-BF41-418F-8381-37C88305A311}" srcId="{9D396DF0-3752-42A6-82FB-23D493987973}" destId="{7FDC6087-481F-4EFC-8F91-872511E312CE}" srcOrd="0" destOrd="0" parTransId="{C57A7F96-3C6A-43EA-BCC6-906E57CCA1F3}" sibTransId="{39803E9B-5990-4E25-AB83-093D6F53DDEF}"/>
    <dgm:cxn modelId="{91567AF9-48B0-404C-9289-96F86BD008ED}" type="presOf" srcId="{C196D282-B3F6-4FCA-9562-25B7C90E63DF}" destId="{539BF77B-EDE2-4AE5-BC3E-F5F7EBB579DC}" srcOrd="0" destOrd="0" presId="urn:microsoft.com/office/officeart/2005/8/layout/hierarchy1"/>
    <dgm:cxn modelId="{34FCFBA8-DB00-4228-A827-A2534BF3A47C}" type="presOf" srcId="{DFA3D5C1-7635-4851-B13C-A0C5615DC401}" destId="{D918FCE1-E286-4A0D-9152-732D6DE9F06F}" srcOrd="0" destOrd="0" presId="urn:microsoft.com/office/officeart/2005/8/layout/hierarchy1"/>
    <dgm:cxn modelId="{A69B7C0A-10EF-477D-9E43-DF154A0734E4}" type="presOf" srcId="{25FEA4F4-D68D-405D-9DDC-B514B4EAAA23}" destId="{1C5C18A8-6EAB-4F15-B485-B893B2E2B395}" srcOrd="0" destOrd="0" presId="urn:microsoft.com/office/officeart/2005/8/layout/hierarchy1"/>
    <dgm:cxn modelId="{120067B5-6E4A-4101-A7B0-BD84BE797DBA}" type="presOf" srcId="{B8EA9F12-6729-449D-8196-C9EDE3E4DBA9}" destId="{F4730A2D-EDC1-4AA7-9501-56410FBF8C71}" srcOrd="0" destOrd="0" presId="urn:microsoft.com/office/officeart/2005/8/layout/hierarchy1"/>
    <dgm:cxn modelId="{EA1EBCA2-71D3-4606-802C-92229C7A7CA6}" type="presOf" srcId="{98028A5C-B3E9-44C5-B1C7-7DDB55E56F2D}" destId="{23CDADBA-7466-4A20-97D4-0448217F6474}" srcOrd="0" destOrd="0" presId="urn:microsoft.com/office/officeart/2005/8/layout/hierarchy1"/>
    <dgm:cxn modelId="{0A78191A-5E65-4C01-B863-4FBB37C9894D}" srcId="{2799EC2D-ADE4-4948-95C7-B7CF967A4493}" destId="{9D396DF0-3752-42A6-82FB-23D493987973}" srcOrd="0" destOrd="0" parTransId="{25FEA4F4-D68D-405D-9DDC-B514B4EAAA23}" sibTransId="{7947C6DC-69FD-4D3B-9D43-618BC7E76CB5}"/>
    <dgm:cxn modelId="{27903CBC-855D-45E5-A86E-AA1B3F7C72C4}" type="presOf" srcId="{C57A7F96-3C6A-43EA-BCC6-906E57CCA1F3}" destId="{C0B27794-C9FB-41F7-8F57-E5507BB91299}" srcOrd="0" destOrd="0" presId="urn:microsoft.com/office/officeart/2005/8/layout/hierarchy1"/>
    <dgm:cxn modelId="{67A1B900-C579-43D8-BF1C-02BA95885F46}" type="presOf" srcId="{D2D2AB58-8E90-4CA8-B002-FD3A1D17AD57}" destId="{852C4735-A06D-4F66-B16E-526D8B551929}" srcOrd="0" destOrd="0" presId="urn:microsoft.com/office/officeart/2005/8/layout/hierarchy1"/>
    <dgm:cxn modelId="{34081E21-EE15-4EB7-9B2F-519F4BB3BDA1}" srcId="{849D637C-0B6E-4681-915C-8C09A95CBA69}" destId="{2799EC2D-ADE4-4948-95C7-B7CF967A4493}" srcOrd="0" destOrd="0" parTransId="{2586B381-0305-4C5B-9826-5948DF509E31}" sibTransId="{B98878CB-0DF0-428C-9BBD-224708ABD0D4}"/>
    <dgm:cxn modelId="{6F006AFA-6C52-4975-8E97-ECC04D170DD6}" type="presOf" srcId="{3742F229-FD16-41FC-AD61-62AB4CE83122}" destId="{5CAF8A0E-512E-4D1A-BB3F-0FD329F17546}" srcOrd="0" destOrd="0" presId="urn:microsoft.com/office/officeart/2005/8/layout/hierarchy1"/>
    <dgm:cxn modelId="{E88B3210-FF94-4368-AC03-A9A8A40D19A5}" type="presParOf" srcId="{6F1661D5-E0BB-43C1-8E86-2FB8935FA37B}" destId="{CD4ACE65-26D2-4ECD-967D-568381487417}" srcOrd="0" destOrd="0" presId="urn:microsoft.com/office/officeart/2005/8/layout/hierarchy1"/>
    <dgm:cxn modelId="{F775BC91-630D-4FD1-A65B-1D64C9AB0BA8}" type="presParOf" srcId="{CD4ACE65-26D2-4ECD-967D-568381487417}" destId="{C6375030-6B8A-4856-8FFF-3F36932F83A4}" srcOrd="0" destOrd="0" presId="urn:microsoft.com/office/officeart/2005/8/layout/hierarchy1"/>
    <dgm:cxn modelId="{121E613F-9DE1-4F87-B6E3-58F23BABA15F}" type="presParOf" srcId="{C6375030-6B8A-4856-8FFF-3F36932F83A4}" destId="{FE58D5B4-D592-45AC-B649-4EDF236CDEEF}" srcOrd="0" destOrd="0" presId="urn:microsoft.com/office/officeart/2005/8/layout/hierarchy1"/>
    <dgm:cxn modelId="{9646D69D-0D07-466B-9D42-CAFF1C52B037}" type="presParOf" srcId="{C6375030-6B8A-4856-8FFF-3F36932F83A4}" destId="{E99E0904-1116-4087-BCEA-17A56C833325}" srcOrd="1" destOrd="0" presId="urn:microsoft.com/office/officeart/2005/8/layout/hierarchy1"/>
    <dgm:cxn modelId="{EEEC903C-A5C2-47CC-BFD1-959AE8E564F8}" type="presParOf" srcId="{CD4ACE65-26D2-4ECD-967D-568381487417}" destId="{2DD3874D-7D0A-46D7-A14A-3E50CF99FB8B}" srcOrd="1" destOrd="0" presId="urn:microsoft.com/office/officeart/2005/8/layout/hierarchy1"/>
    <dgm:cxn modelId="{8D0A5F12-9204-4401-A641-CC89A98565EC}" type="presParOf" srcId="{2DD3874D-7D0A-46D7-A14A-3E50CF99FB8B}" destId="{1C5C18A8-6EAB-4F15-B485-B893B2E2B395}" srcOrd="0" destOrd="0" presId="urn:microsoft.com/office/officeart/2005/8/layout/hierarchy1"/>
    <dgm:cxn modelId="{9042B50F-E5AE-40A9-8FA7-4058CA9C5980}" type="presParOf" srcId="{2DD3874D-7D0A-46D7-A14A-3E50CF99FB8B}" destId="{764DF8A3-4634-42E1-9202-FECFD14B1082}" srcOrd="1" destOrd="0" presId="urn:microsoft.com/office/officeart/2005/8/layout/hierarchy1"/>
    <dgm:cxn modelId="{17089568-D56A-48B7-8927-4990007EB883}" type="presParOf" srcId="{764DF8A3-4634-42E1-9202-FECFD14B1082}" destId="{04D956F2-CE54-4B19-85F6-960E3D9D9AA7}" srcOrd="0" destOrd="0" presId="urn:microsoft.com/office/officeart/2005/8/layout/hierarchy1"/>
    <dgm:cxn modelId="{6A2DDB92-E3B8-4189-9492-8CDC2B788D3A}" type="presParOf" srcId="{04D956F2-CE54-4B19-85F6-960E3D9D9AA7}" destId="{F99BF01F-5D3E-45D4-956A-A762DFA8F9CA}" srcOrd="0" destOrd="0" presId="urn:microsoft.com/office/officeart/2005/8/layout/hierarchy1"/>
    <dgm:cxn modelId="{9CC8AB58-5A2F-40AC-BCA4-3013DB11E5ED}" type="presParOf" srcId="{04D956F2-CE54-4B19-85F6-960E3D9D9AA7}" destId="{DF128BDF-EF48-4F29-82E0-DED8E06D6B0C}" srcOrd="1" destOrd="0" presId="urn:microsoft.com/office/officeart/2005/8/layout/hierarchy1"/>
    <dgm:cxn modelId="{141E64E0-E7E6-46E1-B616-5EA461A730B4}" type="presParOf" srcId="{764DF8A3-4634-42E1-9202-FECFD14B1082}" destId="{92211D09-6C86-48A1-85D0-762F08319309}" srcOrd="1" destOrd="0" presId="urn:microsoft.com/office/officeart/2005/8/layout/hierarchy1"/>
    <dgm:cxn modelId="{88CECD78-C90E-46BC-AF89-60A7211FC779}" type="presParOf" srcId="{92211D09-6C86-48A1-85D0-762F08319309}" destId="{C0B27794-C9FB-41F7-8F57-E5507BB91299}" srcOrd="0" destOrd="0" presId="urn:microsoft.com/office/officeart/2005/8/layout/hierarchy1"/>
    <dgm:cxn modelId="{3E593BAB-D39A-4418-84D4-66DEA55293A9}" type="presParOf" srcId="{92211D09-6C86-48A1-85D0-762F08319309}" destId="{075B53CF-E504-403E-B7F5-BA9A1919427F}" srcOrd="1" destOrd="0" presId="urn:microsoft.com/office/officeart/2005/8/layout/hierarchy1"/>
    <dgm:cxn modelId="{3275829F-2848-4124-8E64-9E93C93138C5}" type="presParOf" srcId="{075B53CF-E504-403E-B7F5-BA9A1919427F}" destId="{9FA33676-89C1-49D6-954F-4E94C481C1A6}" srcOrd="0" destOrd="0" presId="urn:microsoft.com/office/officeart/2005/8/layout/hierarchy1"/>
    <dgm:cxn modelId="{0D02F7F3-154D-4FA7-AFF8-BEBC123325BF}" type="presParOf" srcId="{9FA33676-89C1-49D6-954F-4E94C481C1A6}" destId="{6452B0AB-FD00-40D7-8D04-407E9F0DC70E}" srcOrd="0" destOrd="0" presId="urn:microsoft.com/office/officeart/2005/8/layout/hierarchy1"/>
    <dgm:cxn modelId="{8EEFB124-8DDE-40D2-A9BA-56D0871BC058}" type="presParOf" srcId="{9FA33676-89C1-49D6-954F-4E94C481C1A6}" destId="{AF80A745-8590-4FD1-964B-D22B879841E8}" srcOrd="1" destOrd="0" presId="urn:microsoft.com/office/officeart/2005/8/layout/hierarchy1"/>
    <dgm:cxn modelId="{F9F8F5F8-B221-4653-B555-E24DE0227D98}" type="presParOf" srcId="{075B53CF-E504-403E-B7F5-BA9A1919427F}" destId="{73544EB2-31BC-4D42-BE15-C38790F2B030}" srcOrd="1" destOrd="0" presId="urn:microsoft.com/office/officeart/2005/8/layout/hierarchy1"/>
    <dgm:cxn modelId="{C1D1CDD3-939B-4C37-8C29-69CB3D6B7028}" type="presParOf" srcId="{92211D09-6C86-48A1-85D0-762F08319309}" destId="{D918FCE1-E286-4A0D-9152-732D6DE9F06F}" srcOrd="2" destOrd="0" presId="urn:microsoft.com/office/officeart/2005/8/layout/hierarchy1"/>
    <dgm:cxn modelId="{AE9FCF10-0F33-403B-85E1-0F5129E44BF8}" type="presParOf" srcId="{92211D09-6C86-48A1-85D0-762F08319309}" destId="{BBEFE6B5-CC29-4753-BBB2-A8274BAFA76C}" srcOrd="3" destOrd="0" presId="urn:microsoft.com/office/officeart/2005/8/layout/hierarchy1"/>
    <dgm:cxn modelId="{014BD704-75CE-4995-9D09-A538E67B5380}" type="presParOf" srcId="{BBEFE6B5-CC29-4753-BBB2-A8274BAFA76C}" destId="{B44618E2-8969-4147-90D4-8A750C58864B}" srcOrd="0" destOrd="0" presId="urn:microsoft.com/office/officeart/2005/8/layout/hierarchy1"/>
    <dgm:cxn modelId="{B9132167-6512-4E22-872D-33BF9170B913}" type="presParOf" srcId="{B44618E2-8969-4147-90D4-8A750C58864B}" destId="{935364ED-2C1E-4543-B5A2-0AD0824CF213}" srcOrd="0" destOrd="0" presId="urn:microsoft.com/office/officeart/2005/8/layout/hierarchy1"/>
    <dgm:cxn modelId="{3C71A64E-4801-402A-9B10-4E89A9C7A3B0}" type="presParOf" srcId="{B44618E2-8969-4147-90D4-8A750C58864B}" destId="{23CDADBA-7466-4A20-97D4-0448217F6474}" srcOrd="1" destOrd="0" presId="urn:microsoft.com/office/officeart/2005/8/layout/hierarchy1"/>
    <dgm:cxn modelId="{81BF0EC1-BBD3-40C4-87E3-28D917013ECE}" type="presParOf" srcId="{BBEFE6B5-CC29-4753-BBB2-A8274BAFA76C}" destId="{6E7FD45A-50E9-4520-BD39-97B2CB863B3A}" srcOrd="1" destOrd="0" presId="urn:microsoft.com/office/officeart/2005/8/layout/hierarchy1"/>
    <dgm:cxn modelId="{D0BA84DB-CBCE-44E8-8759-CCA07AB5BB10}" type="presParOf" srcId="{2DD3874D-7D0A-46D7-A14A-3E50CF99FB8B}" destId="{5CAF8A0E-512E-4D1A-BB3F-0FD329F17546}" srcOrd="2" destOrd="0" presId="urn:microsoft.com/office/officeart/2005/8/layout/hierarchy1"/>
    <dgm:cxn modelId="{18FBC5AD-E790-4357-9110-E88FC80ABB66}" type="presParOf" srcId="{2DD3874D-7D0A-46D7-A14A-3E50CF99FB8B}" destId="{66FD67AC-06B1-4ECE-B14E-6B9F333EE213}" srcOrd="3" destOrd="0" presId="urn:microsoft.com/office/officeart/2005/8/layout/hierarchy1"/>
    <dgm:cxn modelId="{892581F9-C931-4467-8DFB-758040561F54}" type="presParOf" srcId="{66FD67AC-06B1-4ECE-B14E-6B9F333EE213}" destId="{545B38BC-04C9-416F-9358-1C16DEAF732A}" srcOrd="0" destOrd="0" presId="urn:microsoft.com/office/officeart/2005/8/layout/hierarchy1"/>
    <dgm:cxn modelId="{FBEC81CD-7DEC-426D-9BFD-5E638FA06869}" type="presParOf" srcId="{545B38BC-04C9-416F-9358-1C16DEAF732A}" destId="{BA9D77A0-5A49-4B01-9365-B4116CB7DEBC}" srcOrd="0" destOrd="0" presId="urn:microsoft.com/office/officeart/2005/8/layout/hierarchy1"/>
    <dgm:cxn modelId="{CA41C2F6-A375-4E1E-8F7F-F724A27913A9}" type="presParOf" srcId="{545B38BC-04C9-416F-9358-1C16DEAF732A}" destId="{852C4735-A06D-4F66-B16E-526D8B551929}" srcOrd="1" destOrd="0" presId="urn:microsoft.com/office/officeart/2005/8/layout/hierarchy1"/>
    <dgm:cxn modelId="{ECBCA925-E138-4742-B9F6-5DE91E6C6165}" type="presParOf" srcId="{66FD67AC-06B1-4ECE-B14E-6B9F333EE213}" destId="{892C3C04-0399-4917-BD2A-7453221AB140}" srcOrd="1" destOrd="0" presId="urn:microsoft.com/office/officeart/2005/8/layout/hierarchy1"/>
    <dgm:cxn modelId="{FA7D1FA6-88B2-4477-9756-3162148CCFBE}" type="presParOf" srcId="{892C3C04-0399-4917-BD2A-7453221AB140}" destId="{539BF77B-EDE2-4AE5-BC3E-F5F7EBB579DC}" srcOrd="0" destOrd="0" presId="urn:microsoft.com/office/officeart/2005/8/layout/hierarchy1"/>
    <dgm:cxn modelId="{D37C5571-D8FB-4507-B9DE-F33BF197D50D}" type="presParOf" srcId="{892C3C04-0399-4917-BD2A-7453221AB140}" destId="{BF7247D7-27E0-4D15-BDE0-4527C512CE30}" srcOrd="1" destOrd="0" presId="urn:microsoft.com/office/officeart/2005/8/layout/hierarchy1"/>
    <dgm:cxn modelId="{E32A2FBB-209E-4DC8-AEB2-93B6AB40AA5B}" type="presParOf" srcId="{BF7247D7-27E0-4D15-BDE0-4527C512CE30}" destId="{CBE3600D-F080-4CE4-88A8-3AEB96BF68A2}" srcOrd="0" destOrd="0" presId="urn:microsoft.com/office/officeart/2005/8/layout/hierarchy1"/>
    <dgm:cxn modelId="{D0A4CEA8-90E0-4389-9EF3-7892A54AA3AF}" type="presParOf" srcId="{CBE3600D-F080-4CE4-88A8-3AEB96BF68A2}" destId="{FF23863A-802E-4A7B-A72B-EAA92E0E46FE}" srcOrd="0" destOrd="0" presId="urn:microsoft.com/office/officeart/2005/8/layout/hierarchy1"/>
    <dgm:cxn modelId="{8FB3D632-C17B-4170-9F30-0DE23D8938F9}" type="presParOf" srcId="{CBE3600D-F080-4CE4-88A8-3AEB96BF68A2}" destId="{F4730A2D-EDC1-4AA7-9501-56410FBF8C71}" srcOrd="1" destOrd="0" presId="urn:microsoft.com/office/officeart/2005/8/layout/hierarchy1"/>
    <dgm:cxn modelId="{65F19C85-1AA5-4A57-9F18-0C34C8DC8A05}" type="presParOf" srcId="{BF7247D7-27E0-4D15-BDE0-4527C512CE30}" destId="{53300913-CB72-4840-8E1E-FBF35187CF31}" srcOrd="1" destOrd="0" presId="urn:microsoft.com/office/officeart/2005/8/layout/hierarchy1"/>
    <dgm:cxn modelId="{3FF25698-9735-4F33-A098-17060FF7B565}" type="presParOf" srcId="{892C3C04-0399-4917-BD2A-7453221AB140}" destId="{39C4E0B9-4083-414D-BED4-BD05EACE441D}" srcOrd="2" destOrd="0" presId="urn:microsoft.com/office/officeart/2005/8/layout/hierarchy1"/>
    <dgm:cxn modelId="{58F16E04-FD09-4D8B-BD70-9EDD4C7D48DB}" type="presParOf" srcId="{892C3C04-0399-4917-BD2A-7453221AB140}" destId="{A0B434F4-45D2-49E4-901A-C33DD317E1BB}" srcOrd="3" destOrd="0" presId="urn:microsoft.com/office/officeart/2005/8/layout/hierarchy1"/>
    <dgm:cxn modelId="{F21942B9-AFCD-4C79-8B70-F6C97EB2EAA6}" type="presParOf" srcId="{A0B434F4-45D2-49E4-901A-C33DD317E1BB}" destId="{B19D514F-84DB-45EC-92E1-B2A040DDB9E1}" srcOrd="0" destOrd="0" presId="urn:microsoft.com/office/officeart/2005/8/layout/hierarchy1"/>
    <dgm:cxn modelId="{F7B0B85D-5BEE-4F7E-9FC2-F19B44C8896A}" type="presParOf" srcId="{B19D514F-84DB-45EC-92E1-B2A040DDB9E1}" destId="{0B7019E8-58A5-4CF9-85B6-33093ED8FE5A}" srcOrd="0" destOrd="0" presId="urn:microsoft.com/office/officeart/2005/8/layout/hierarchy1"/>
    <dgm:cxn modelId="{DA733578-5E9F-446D-A399-C2DBE585FAF6}" type="presParOf" srcId="{B19D514F-84DB-45EC-92E1-B2A040DDB9E1}" destId="{3C2818C4-4997-4DE8-B610-52E005BE22B0}" srcOrd="1" destOrd="0" presId="urn:microsoft.com/office/officeart/2005/8/layout/hierarchy1"/>
    <dgm:cxn modelId="{656CB362-CE10-4099-9387-798C1668CC8D}" type="presParOf" srcId="{A0B434F4-45D2-49E4-901A-C33DD317E1BB}" destId="{1B52C7E0-7B36-4FB0-A9EF-46B812CC975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ED86D4-FBC9-42D3-8568-AEDAADD584A4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CL"/>
        </a:p>
      </dgm:t>
    </dgm:pt>
    <dgm:pt modelId="{9D30F003-2AEC-44F6-BF4C-3A3A34E5DB10}">
      <dgm:prSet phldrT="[Texto]"/>
      <dgm:spPr/>
      <dgm:t>
        <a:bodyPr/>
        <a:lstStyle/>
        <a:p>
          <a:r>
            <a:rPr lang="es-MX" dirty="0" smtClean="0"/>
            <a:t>Especializado</a:t>
          </a:r>
          <a:endParaRPr lang="es-CL" dirty="0"/>
        </a:p>
      </dgm:t>
    </dgm:pt>
    <dgm:pt modelId="{B53E726C-29CB-4692-8A40-9C2ECC73D5AC}" type="parTrans" cxnId="{EC1F3479-6161-4792-AFE9-2C0494D119F3}">
      <dgm:prSet/>
      <dgm:spPr/>
      <dgm:t>
        <a:bodyPr/>
        <a:lstStyle/>
        <a:p>
          <a:endParaRPr lang="es-CL"/>
        </a:p>
      </dgm:t>
    </dgm:pt>
    <dgm:pt modelId="{ADD8E6C2-F40E-42F9-8C57-51561CC7DA06}" type="sibTrans" cxnId="{EC1F3479-6161-4792-AFE9-2C0494D119F3}">
      <dgm:prSet/>
      <dgm:spPr/>
      <dgm:t>
        <a:bodyPr/>
        <a:lstStyle/>
        <a:p>
          <a:endParaRPr lang="es-CL"/>
        </a:p>
      </dgm:t>
    </dgm:pt>
    <dgm:pt modelId="{14B2495C-70E3-4115-BFA8-664A4E8D3481}">
      <dgm:prSet phldrT="[Texto]" custT="1"/>
      <dgm:spPr/>
      <dgm:t>
        <a:bodyPr/>
        <a:lstStyle/>
        <a:p>
          <a:r>
            <a:rPr lang="es-MX" sz="1300" dirty="0" smtClean="0"/>
            <a:t>Conoce variables continuas</a:t>
          </a:r>
          <a:endParaRPr lang="es-CL" sz="1300" dirty="0"/>
        </a:p>
      </dgm:t>
    </dgm:pt>
    <dgm:pt modelId="{0BAFF20D-F537-4ED3-AC73-553103B04D56}" type="parTrans" cxnId="{E8558FBD-3CA7-4E2C-8AA0-8A1211DB75F8}">
      <dgm:prSet/>
      <dgm:spPr/>
      <dgm:t>
        <a:bodyPr/>
        <a:lstStyle/>
        <a:p>
          <a:endParaRPr lang="es-CL"/>
        </a:p>
      </dgm:t>
    </dgm:pt>
    <dgm:pt modelId="{1FAF2E3F-19CF-4D4B-B112-85E53810E1A5}" type="sibTrans" cxnId="{E8558FBD-3CA7-4E2C-8AA0-8A1211DB75F8}">
      <dgm:prSet/>
      <dgm:spPr/>
      <dgm:t>
        <a:bodyPr/>
        <a:lstStyle/>
        <a:p>
          <a:endParaRPr lang="es-CL"/>
        </a:p>
      </dgm:t>
    </dgm:pt>
    <dgm:pt modelId="{65D809E5-EA1F-4E85-9DDD-7276AC1F297F}">
      <dgm:prSet phldrT="[Texto]"/>
      <dgm:spPr/>
      <dgm:t>
        <a:bodyPr/>
        <a:lstStyle/>
        <a:p>
          <a:r>
            <a:rPr lang="es-MX" dirty="0" smtClean="0"/>
            <a:t>No-deferencia</a:t>
          </a:r>
          <a:endParaRPr lang="es-CL" dirty="0"/>
        </a:p>
      </dgm:t>
    </dgm:pt>
    <dgm:pt modelId="{6C51249F-E38F-40D2-92D3-68E83D30B728}" type="parTrans" cxnId="{DC138B98-04E3-4DA8-BC26-100DB0366418}">
      <dgm:prSet/>
      <dgm:spPr/>
      <dgm:t>
        <a:bodyPr/>
        <a:lstStyle/>
        <a:p>
          <a:endParaRPr lang="es-CL"/>
        </a:p>
      </dgm:t>
    </dgm:pt>
    <dgm:pt modelId="{E2F58A92-2CC6-41FA-B464-DD8FB402F375}" type="sibTrans" cxnId="{DC138B98-04E3-4DA8-BC26-100DB0366418}">
      <dgm:prSet/>
      <dgm:spPr/>
      <dgm:t>
        <a:bodyPr/>
        <a:lstStyle/>
        <a:p>
          <a:endParaRPr lang="es-CL"/>
        </a:p>
      </dgm:t>
    </dgm:pt>
    <dgm:pt modelId="{A084DD98-94DB-40F4-BCD3-CFCBEC90879E}">
      <dgm:prSet phldrT="[Texto]" custT="1"/>
      <dgm:spPr/>
      <dgm:t>
        <a:bodyPr/>
        <a:lstStyle/>
        <a:p>
          <a:r>
            <a:rPr lang="es-MX" sz="1300" dirty="0" smtClean="0"/>
            <a:t>Porque tiene incentivos a intervenir</a:t>
          </a:r>
          <a:endParaRPr lang="es-CL" sz="1300" dirty="0"/>
        </a:p>
      </dgm:t>
    </dgm:pt>
    <dgm:pt modelId="{E102A9EA-B323-4DE5-8F9B-1084A7DC98A9}" type="parTrans" cxnId="{68A99393-0CF7-4B38-B782-DF97CC541E92}">
      <dgm:prSet/>
      <dgm:spPr/>
      <dgm:t>
        <a:bodyPr/>
        <a:lstStyle/>
        <a:p>
          <a:endParaRPr lang="es-CL"/>
        </a:p>
      </dgm:t>
    </dgm:pt>
    <dgm:pt modelId="{E188338B-5D3F-4BAC-AC5E-D942E91142C1}" type="sibTrans" cxnId="{68A99393-0CF7-4B38-B782-DF97CC541E92}">
      <dgm:prSet/>
      <dgm:spPr/>
      <dgm:t>
        <a:bodyPr/>
        <a:lstStyle/>
        <a:p>
          <a:endParaRPr lang="es-CL"/>
        </a:p>
      </dgm:t>
    </dgm:pt>
    <dgm:pt modelId="{8B6BEA33-8B49-4E8F-8931-79C976CC128B}">
      <dgm:prSet phldrT="[Texto]"/>
      <dgm:spPr/>
      <dgm:t>
        <a:bodyPr/>
        <a:lstStyle/>
        <a:p>
          <a:r>
            <a:rPr lang="es-MX" dirty="0" smtClean="0"/>
            <a:t>Recurso de Apelación</a:t>
          </a:r>
          <a:endParaRPr lang="es-CL" dirty="0"/>
        </a:p>
      </dgm:t>
    </dgm:pt>
    <dgm:pt modelId="{4E4F6C61-F39C-41FD-B436-390C41F55BBD}" type="parTrans" cxnId="{4C7F6F37-FB6E-4E1C-8308-627813FED979}">
      <dgm:prSet/>
      <dgm:spPr/>
      <dgm:t>
        <a:bodyPr/>
        <a:lstStyle/>
        <a:p>
          <a:endParaRPr lang="es-CL"/>
        </a:p>
      </dgm:t>
    </dgm:pt>
    <dgm:pt modelId="{E19C4399-3A6B-49DB-BBCA-653078C77851}" type="sibTrans" cxnId="{4C7F6F37-FB6E-4E1C-8308-627813FED979}">
      <dgm:prSet/>
      <dgm:spPr/>
      <dgm:t>
        <a:bodyPr/>
        <a:lstStyle/>
        <a:p>
          <a:endParaRPr lang="es-CL"/>
        </a:p>
      </dgm:t>
    </dgm:pt>
    <dgm:pt modelId="{EE3C3D03-E217-41A1-A11A-067D704152B2}">
      <dgm:prSet phldrT="[Texto]" custT="1"/>
      <dgm:spPr/>
      <dgm:t>
        <a:bodyPr/>
        <a:lstStyle/>
        <a:p>
          <a:r>
            <a:rPr lang="es-MX" sz="1300" dirty="0" smtClean="0"/>
            <a:t>Invita a revisión amplia</a:t>
          </a:r>
          <a:endParaRPr lang="es-CL" sz="1300" dirty="0"/>
        </a:p>
      </dgm:t>
    </dgm:pt>
    <dgm:pt modelId="{68C95BFF-9444-4616-BAC9-4D0CEDC64062}" type="parTrans" cxnId="{B5D18BF9-B508-42B3-94BE-9109EEDE5862}">
      <dgm:prSet/>
      <dgm:spPr/>
      <dgm:t>
        <a:bodyPr/>
        <a:lstStyle/>
        <a:p>
          <a:endParaRPr lang="es-CL"/>
        </a:p>
      </dgm:t>
    </dgm:pt>
    <dgm:pt modelId="{63CDFEA7-C032-4374-8BB5-1C98A4AE91FB}" type="sibTrans" cxnId="{B5D18BF9-B508-42B3-94BE-9109EEDE5862}">
      <dgm:prSet/>
      <dgm:spPr/>
      <dgm:t>
        <a:bodyPr/>
        <a:lstStyle/>
        <a:p>
          <a:endParaRPr lang="es-CL"/>
        </a:p>
      </dgm:t>
    </dgm:pt>
    <dgm:pt modelId="{507D3F8E-DB51-4DAB-BEDE-8164A06198DE}" type="pres">
      <dgm:prSet presAssocID="{21ED86D4-FBC9-42D3-8568-AEDAADD584A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8665D1BD-BB7A-4821-8DD2-EB24DCCAAD7C}" type="pres">
      <dgm:prSet presAssocID="{9D30F003-2AEC-44F6-BF4C-3A3A34E5DB10}" presName="composite" presStyleCnt="0"/>
      <dgm:spPr/>
    </dgm:pt>
    <dgm:pt modelId="{D1CEB735-8FAE-431A-9626-A4A41ED35675}" type="pres">
      <dgm:prSet presAssocID="{9D30F003-2AEC-44F6-BF4C-3A3A34E5DB10}" presName="bentUpArrow1" presStyleLbl="alignImgPlace1" presStyleIdx="0" presStyleCnt="2"/>
      <dgm:spPr/>
    </dgm:pt>
    <dgm:pt modelId="{EBE90CA5-DB6F-4E8E-9E13-63E61EC2CA43}" type="pres">
      <dgm:prSet presAssocID="{9D30F003-2AEC-44F6-BF4C-3A3A34E5DB10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E1F4BB-121E-4BA1-AE4D-DAD6C1129923}" type="pres">
      <dgm:prSet presAssocID="{9D30F003-2AEC-44F6-BF4C-3A3A34E5DB10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F77BE762-AEF4-4A90-97E2-A1BD7E49AC39}" type="pres">
      <dgm:prSet presAssocID="{ADD8E6C2-F40E-42F9-8C57-51561CC7DA06}" presName="sibTrans" presStyleCnt="0"/>
      <dgm:spPr/>
    </dgm:pt>
    <dgm:pt modelId="{2C37D774-E373-45AB-897C-2F8326F55DC7}" type="pres">
      <dgm:prSet presAssocID="{65D809E5-EA1F-4E85-9DDD-7276AC1F297F}" presName="composite" presStyleCnt="0"/>
      <dgm:spPr/>
    </dgm:pt>
    <dgm:pt modelId="{7939DB89-309C-4CB9-B1CE-49244F828EC5}" type="pres">
      <dgm:prSet presAssocID="{65D809E5-EA1F-4E85-9DDD-7276AC1F297F}" presName="bentUpArrow1" presStyleLbl="alignImgPlace1" presStyleIdx="1" presStyleCnt="2"/>
      <dgm:spPr/>
    </dgm:pt>
    <dgm:pt modelId="{E5D865B7-995B-4960-800A-907A2A0E32CB}" type="pres">
      <dgm:prSet presAssocID="{65D809E5-EA1F-4E85-9DDD-7276AC1F297F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1FE3A3-05D1-45E0-ADD4-690F9C9E290F}" type="pres">
      <dgm:prSet presAssocID="{65D809E5-EA1F-4E85-9DDD-7276AC1F297F}" presName="ChildText" presStyleLbl="revTx" presStyleIdx="1" presStyleCnt="3" custScaleX="157390" custLinFactNeighborX="33228" custLinFactNeighborY="20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963D7F47-AE5D-42AC-A030-61EE636BC3B7}" type="pres">
      <dgm:prSet presAssocID="{E2F58A92-2CC6-41FA-B464-DD8FB402F375}" presName="sibTrans" presStyleCnt="0"/>
      <dgm:spPr/>
    </dgm:pt>
    <dgm:pt modelId="{568DF1AC-2BA0-44C4-8E7E-FE1345548817}" type="pres">
      <dgm:prSet presAssocID="{8B6BEA33-8B49-4E8F-8931-79C976CC128B}" presName="composite" presStyleCnt="0"/>
      <dgm:spPr/>
    </dgm:pt>
    <dgm:pt modelId="{1DA73BE2-22E4-4934-BDC2-22BC52C4FBF8}" type="pres">
      <dgm:prSet presAssocID="{8B6BEA33-8B49-4E8F-8931-79C976CC128B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1C2FA2-4AEC-4936-B9CD-48C5ED3F82EB}" type="pres">
      <dgm:prSet presAssocID="{8B6BEA33-8B49-4E8F-8931-79C976CC128B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72CF29D-88AD-4A1C-AA29-C33B0DA66842}" type="presOf" srcId="{A084DD98-94DB-40F4-BCD3-CFCBEC90879E}" destId="{F11FE3A3-05D1-45E0-ADD4-690F9C9E290F}" srcOrd="0" destOrd="0" presId="urn:microsoft.com/office/officeart/2005/8/layout/StepDownProcess"/>
    <dgm:cxn modelId="{68A99393-0CF7-4B38-B782-DF97CC541E92}" srcId="{65D809E5-EA1F-4E85-9DDD-7276AC1F297F}" destId="{A084DD98-94DB-40F4-BCD3-CFCBEC90879E}" srcOrd="0" destOrd="0" parTransId="{E102A9EA-B323-4DE5-8F9B-1084A7DC98A9}" sibTransId="{E188338B-5D3F-4BAC-AC5E-D942E91142C1}"/>
    <dgm:cxn modelId="{EC1F3479-6161-4792-AFE9-2C0494D119F3}" srcId="{21ED86D4-FBC9-42D3-8568-AEDAADD584A4}" destId="{9D30F003-2AEC-44F6-BF4C-3A3A34E5DB10}" srcOrd="0" destOrd="0" parTransId="{B53E726C-29CB-4692-8A40-9C2ECC73D5AC}" sibTransId="{ADD8E6C2-F40E-42F9-8C57-51561CC7DA06}"/>
    <dgm:cxn modelId="{E8558FBD-3CA7-4E2C-8AA0-8A1211DB75F8}" srcId="{9D30F003-2AEC-44F6-BF4C-3A3A34E5DB10}" destId="{14B2495C-70E3-4115-BFA8-664A4E8D3481}" srcOrd="0" destOrd="0" parTransId="{0BAFF20D-F537-4ED3-AC73-553103B04D56}" sibTransId="{1FAF2E3F-19CF-4D4B-B112-85E53810E1A5}"/>
    <dgm:cxn modelId="{B5D18BF9-B508-42B3-94BE-9109EEDE5862}" srcId="{8B6BEA33-8B49-4E8F-8931-79C976CC128B}" destId="{EE3C3D03-E217-41A1-A11A-067D704152B2}" srcOrd="0" destOrd="0" parTransId="{68C95BFF-9444-4616-BAC9-4D0CEDC64062}" sibTransId="{63CDFEA7-C032-4374-8BB5-1C98A4AE91FB}"/>
    <dgm:cxn modelId="{E301F4F3-F2CE-446E-B1BE-086A6E1C00C5}" type="presOf" srcId="{65D809E5-EA1F-4E85-9DDD-7276AC1F297F}" destId="{E5D865B7-995B-4960-800A-907A2A0E32CB}" srcOrd="0" destOrd="0" presId="urn:microsoft.com/office/officeart/2005/8/layout/StepDownProcess"/>
    <dgm:cxn modelId="{B20C54D8-CC6A-4C90-8BA9-12D41A376667}" type="presOf" srcId="{8B6BEA33-8B49-4E8F-8931-79C976CC128B}" destId="{1DA73BE2-22E4-4934-BDC2-22BC52C4FBF8}" srcOrd="0" destOrd="0" presId="urn:microsoft.com/office/officeart/2005/8/layout/StepDownProcess"/>
    <dgm:cxn modelId="{CF4EE91A-6465-44F6-9285-B2FBE7A72C40}" type="presOf" srcId="{21ED86D4-FBC9-42D3-8568-AEDAADD584A4}" destId="{507D3F8E-DB51-4DAB-BEDE-8164A06198DE}" srcOrd="0" destOrd="0" presId="urn:microsoft.com/office/officeart/2005/8/layout/StepDownProcess"/>
    <dgm:cxn modelId="{56205496-B46D-48A8-AB72-BC132551E991}" type="presOf" srcId="{EE3C3D03-E217-41A1-A11A-067D704152B2}" destId="{881C2FA2-4AEC-4936-B9CD-48C5ED3F82EB}" srcOrd="0" destOrd="0" presId="urn:microsoft.com/office/officeart/2005/8/layout/StepDownProcess"/>
    <dgm:cxn modelId="{DC138B98-04E3-4DA8-BC26-100DB0366418}" srcId="{21ED86D4-FBC9-42D3-8568-AEDAADD584A4}" destId="{65D809E5-EA1F-4E85-9DDD-7276AC1F297F}" srcOrd="1" destOrd="0" parTransId="{6C51249F-E38F-40D2-92D3-68E83D30B728}" sibTransId="{E2F58A92-2CC6-41FA-B464-DD8FB402F375}"/>
    <dgm:cxn modelId="{D331698A-EB02-4FD6-8098-E87B208B41F7}" type="presOf" srcId="{9D30F003-2AEC-44F6-BF4C-3A3A34E5DB10}" destId="{EBE90CA5-DB6F-4E8E-9E13-63E61EC2CA43}" srcOrd="0" destOrd="0" presId="urn:microsoft.com/office/officeart/2005/8/layout/StepDownProcess"/>
    <dgm:cxn modelId="{4C7F6F37-FB6E-4E1C-8308-627813FED979}" srcId="{21ED86D4-FBC9-42D3-8568-AEDAADD584A4}" destId="{8B6BEA33-8B49-4E8F-8931-79C976CC128B}" srcOrd="2" destOrd="0" parTransId="{4E4F6C61-F39C-41FD-B436-390C41F55BBD}" sibTransId="{E19C4399-3A6B-49DB-BBCA-653078C77851}"/>
    <dgm:cxn modelId="{00A08226-A4F8-456A-A7D7-E2B4688D7F87}" type="presOf" srcId="{14B2495C-70E3-4115-BFA8-664A4E8D3481}" destId="{B2E1F4BB-121E-4BA1-AE4D-DAD6C1129923}" srcOrd="0" destOrd="0" presId="urn:microsoft.com/office/officeart/2005/8/layout/StepDownProcess"/>
    <dgm:cxn modelId="{0AC8C5AB-5212-4C25-AA21-54AE4A7F2E2B}" type="presParOf" srcId="{507D3F8E-DB51-4DAB-BEDE-8164A06198DE}" destId="{8665D1BD-BB7A-4821-8DD2-EB24DCCAAD7C}" srcOrd="0" destOrd="0" presId="urn:microsoft.com/office/officeart/2005/8/layout/StepDownProcess"/>
    <dgm:cxn modelId="{D2D9EC69-F2A7-4B46-816F-3050B5B39D39}" type="presParOf" srcId="{8665D1BD-BB7A-4821-8DD2-EB24DCCAAD7C}" destId="{D1CEB735-8FAE-431A-9626-A4A41ED35675}" srcOrd="0" destOrd="0" presId="urn:microsoft.com/office/officeart/2005/8/layout/StepDownProcess"/>
    <dgm:cxn modelId="{E7618610-D7D2-479A-BB71-C48F68C2B569}" type="presParOf" srcId="{8665D1BD-BB7A-4821-8DD2-EB24DCCAAD7C}" destId="{EBE90CA5-DB6F-4E8E-9E13-63E61EC2CA43}" srcOrd="1" destOrd="0" presId="urn:microsoft.com/office/officeart/2005/8/layout/StepDownProcess"/>
    <dgm:cxn modelId="{5EC68BC6-CDF0-4F03-A525-CA9FF90B7C8A}" type="presParOf" srcId="{8665D1BD-BB7A-4821-8DD2-EB24DCCAAD7C}" destId="{B2E1F4BB-121E-4BA1-AE4D-DAD6C1129923}" srcOrd="2" destOrd="0" presId="urn:microsoft.com/office/officeart/2005/8/layout/StepDownProcess"/>
    <dgm:cxn modelId="{127A7218-406B-43DA-9585-2899A2D93E67}" type="presParOf" srcId="{507D3F8E-DB51-4DAB-BEDE-8164A06198DE}" destId="{F77BE762-AEF4-4A90-97E2-A1BD7E49AC39}" srcOrd="1" destOrd="0" presId="urn:microsoft.com/office/officeart/2005/8/layout/StepDownProcess"/>
    <dgm:cxn modelId="{910B5244-E6B7-4665-9A07-FD7F0A7688C3}" type="presParOf" srcId="{507D3F8E-DB51-4DAB-BEDE-8164A06198DE}" destId="{2C37D774-E373-45AB-897C-2F8326F55DC7}" srcOrd="2" destOrd="0" presId="urn:microsoft.com/office/officeart/2005/8/layout/StepDownProcess"/>
    <dgm:cxn modelId="{B2850C50-90C6-4C45-92F8-62A5121908FE}" type="presParOf" srcId="{2C37D774-E373-45AB-897C-2F8326F55DC7}" destId="{7939DB89-309C-4CB9-B1CE-49244F828EC5}" srcOrd="0" destOrd="0" presId="urn:microsoft.com/office/officeart/2005/8/layout/StepDownProcess"/>
    <dgm:cxn modelId="{29D396B0-AA6A-47FE-BD00-55CFD214B046}" type="presParOf" srcId="{2C37D774-E373-45AB-897C-2F8326F55DC7}" destId="{E5D865B7-995B-4960-800A-907A2A0E32CB}" srcOrd="1" destOrd="0" presId="urn:microsoft.com/office/officeart/2005/8/layout/StepDownProcess"/>
    <dgm:cxn modelId="{DD358FDE-762F-4867-B95E-6FB8CD4A3919}" type="presParOf" srcId="{2C37D774-E373-45AB-897C-2F8326F55DC7}" destId="{F11FE3A3-05D1-45E0-ADD4-690F9C9E290F}" srcOrd="2" destOrd="0" presId="urn:microsoft.com/office/officeart/2005/8/layout/StepDownProcess"/>
    <dgm:cxn modelId="{B9E7CDB5-11BB-4E22-8DA9-E74952A9F1E4}" type="presParOf" srcId="{507D3F8E-DB51-4DAB-BEDE-8164A06198DE}" destId="{963D7F47-AE5D-42AC-A030-61EE636BC3B7}" srcOrd="3" destOrd="0" presId="urn:microsoft.com/office/officeart/2005/8/layout/StepDownProcess"/>
    <dgm:cxn modelId="{1DD48CB0-F49A-4E5C-A799-CD543617AE30}" type="presParOf" srcId="{507D3F8E-DB51-4DAB-BEDE-8164A06198DE}" destId="{568DF1AC-2BA0-44C4-8E7E-FE1345548817}" srcOrd="4" destOrd="0" presId="urn:microsoft.com/office/officeart/2005/8/layout/StepDownProcess"/>
    <dgm:cxn modelId="{CFCCA1E5-D2F5-42B2-A6BB-67181092C55B}" type="presParOf" srcId="{568DF1AC-2BA0-44C4-8E7E-FE1345548817}" destId="{1DA73BE2-22E4-4934-BDC2-22BC52C4FBF8}" srcOrd="0" destOrd="0" presId="urn:microsoft.com/office/officeart/2005/8/layout/StepDownProcess"/>
    <dgm:cxn modelId="{3B6911D8-2C3F-448D-9982-73C7A0B461E8}" type="presParOf" srcId="{568DF1AC-2BA0-44C4-8E7E-FE1345548817}" destId="{881C2FA2-4AEC-4936-B9CD-48C5ED3F82EB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5A67FE-8E3C-4F75-A9D9-09F751420247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CL"/>
        </a:p>
      </dgm:t>
    </dgm:pt>
    <dgm:pt modelId="{BC70B37B-B406-40B7-A2A9-61C5E62E9275}">
      <dgm:prSet phldrT="[Texto]"/>
      <dgm:spPr/>
      <dgm:t>
        <a:bodyPr/>
        <a:lstStyle/>
        <a:p>
          <a:r>
            <a:rPr lang="es-MX" dirty="0" smtClean="0"/>
            <a:t>Generalista</a:t>
          </a:r>
          <a:endParaRPr lang="es-CL" dirty="0"/>
        </a:p>
      </dgm:t>
    </dgm:pt>
    <dgm:pt modelId="{02442245-680C-4FA9-9F95-05C988871E0D}" type="parTrans" cxnId="{BEF12737-7D66-4FF4-834E-6AC9DE54E43F}">
      <dgm:prSet/>
      <dgm:spPr/>
      <dgm:t>
        <a:bodyPr/>
        <a:lstStyle/>
        <a:p>
          <a:endParaRPr lang="es-CL"/>
        </a:p>
      </dgm:t>
    </dgm:pt>
    <dgm:pt modelId="{5E2F9A11-108A-4332-AE4D-80483C0CB282}" type="sibTrans" cxnId="{BEF12737-7D66-4FF4-834E-6AC9DE54E43F}">
      <dgm:prSet/>
      <dgm:spPr/>
      <dgm:t>
        <a:bodyPr/>
        <a:lstStyle/>
        <a:p>
          <a:endParaRPr lang="es-CL"/>
        </a:p>
      </dgm:t>
    </dgm:pt>
    <dgm:pt modelId="{209B966C-91F1-4821-8067-F84B6A49F8C3}">
      <dgm:prSet phldrT="[Texto]" custT="1"/>
      <dgm:spPr/>
      <dgm:t>
        <a:bodyPr/>
        <a:lstStyle/>
        <a:p>
          <a:r>
            <a:rPr lang="es-MX" sz="1300" dirty="0" smtClean="0"/>
            <a:t>Conoce variables discretas</a:t>
          </a:r>
          <a:endParaRPr lang="es-CL" sz="1300" dirty="0"/>
        </a:p>
      </dgm:t>
    </dgm:pt>
    <dgm:pt modelId="{B744B9E3-2A49-4485-A53D-1F79661E4500}" type="parTrans" cxnId="{76442110-2BC6-4F62-A2C0-AB78800ED0C3}">
      <dgm:prSet/>
      <dgm:spPr/>
      <dgm:t>
        <a:bodyPr/>
        <a:lstStyle/>
        <a:p>
          <a:endParaRPr lang="es-CL"/>
        </a:p>
      </dgm:t>
    </dgm:pt>
    <dgm:pt modelId="{D452C522-C55E-4639-9F5F-57AAD6981BBF}" type="sibTrans" cxnId="{76442110-2BC6-4F62-A2C0-AB78800ED0C3}">
      <dgm:prSet/>
      <dgm:spPr/>
      <dgm:t>
        <a:bodyPr/>
        <a:lstStyle/>
        <a:p>
          <a:endParaRPr lang="es-CL"/>
        </a:p>
      </dgm:t>
    </dgm:pt>
    <dgm:pt modelId="{5A013E37-7F62-4435-B5E5-33BA67908867}">
      <dgm:prSet phldrT="[Texto]"/>
      <dgm:spPr/>
      <dgm:t>
        <a:bodyPr/>
        <a:lstStyle/>
        <a:p>
          <a:r>
            <a:rPr lang="es-MX" dirty="0" smtClean="0"/>
            <a:t>Deferente</a:t>
          </a:r>
          <a:endParaRPr lang="es-CL" dirty="0"/>
        </a:p>
      </dgm:t>
    </dgm:pt>
    <dgm:pt modelId="{53196A4D-3A2B-4016-8414-AF60D69BD51B}" type="parTrans" cxnId="{7E83AE37-326F-4EC2-9FB1-0382388737B0}">
      <dgm:prSet/>
      <dgm:spPr/>
      <dgm:t>
        <a:bodyPr/>
        <a:lstStyle/>
        <a:p>
          <a:endParaRPr lang="es-CL"/>
        </a:p>
      </dgm:t>
    </dgm:pt>
    <dgm:pt modelId="{8E02E970-277D-4765-9126-6E4A25F6DD48}" type="sibTrans" cxnId="{7E83AE37-326F-4EC2-9FB1-0382388737B0}">
      <dgm:prSet/>
      <dgm:spPr/>
      <dgm:t>
        <a:bodyPr/>
        <a:lstStyle/>
        <a:p>
          <a:endParaRPr lang="es-CL"/>
        </a:p>
      </dgm:t>
    </dgm:pt>
    <dgm:pt modelId="{9E42B221-2EF3-4E59-B54A-E2BD4EFE6332}">
      <dgm:prSet phldrT="[Texto]" custT="1"/>
      <dgm:spPr/>
      <dgm:t>
        <a:bodyPr/>
        <a:lstStyle/>
        <a:p>
          <a:r>
            <a:rPr lang="es-MX" sz="1300" dirty="0" smtClean="0"/>
            <a:t>Carece de incentivos a intervenir</a:t>
          </a:r>
          <a:endParaRPr lang="es-CL" sz="1300" dirty="0"/>
        </a:p>
      </dgm:t>
    </dgm:pt>
    <dgm:pt modelId="{B690F231-D37C-4BFE-AB90-D41C5CB31D68}" type="parTrans" cxnId="{E30BC316-D55F-49E3-BD1A-7E263DEBCED3}">
      <dgm:prSet/>
      <dgm:spPr/>
      <dgm:t>
        <a:bodyPr/>
        <a:lstStyle/>
        <a:p>
          <a:endParaRPr lang="es-CL"/>
        </a:p>
      </dgm:t>
    </dgm:pt>
    <dgm:pt modelId="{300D2464-D295-4765-A0CB-B7039BEEF4FD}" type="sibTrans" cxnId="{E30BC316-D55F-49E3-BD1A-7E263DEBCED3}">
      <dgm:prSet/>
      <dgm:spPr/>
      <dgm:t>
        <a:bodyPr/>
        <a:lstStyle/>
        <a:p>
          <a:endParaRPr lang="es-CL"/>
        </a:p>
      </dgm:t>
    </dgm:pt>
    <dgm:pt modelId="{438B7EE0-98A2-4580-98A6-28BBB7593254}">
      <dgm:prSet phldrT="[Texto]"/>
      <dgm:spPr/>
      <dgm:t>
        <a:bodyPr/>
        <a:lstStyle/>
        <a:p>
          <a:r>
            <a:rPr lang="es-MX" dirty="0" smtClean="0"/>
            <a:t>Revisión Judicial</a:t>
          </a:r>
          <a:endParaRPr lang="es-CL" dirty="0"/>
        </a:p>
      </dgm:t>
    </dgm:pt>
    <dgm:pt modelId="{B1463A0E-0683-4BF0-A572-26E6D9D425F0}" type="parTrans" cxnId="{D5B16B82-12B6-4136-B95C-9B30D780F94B}">
      <dgm:prSet/>
      <dgm:spPr/>
      <dgm:t>
        <a:bodyPr/>
        <a:lstStyle/>
        <a:p>
          <a:endParaRPr lang="es-CL"/>
        </a:p>
      </dgm:t>
    </dgm:pt>
    <dgm:pt modelId="{B2BC8D0F-503A-4F34-8424-47644F1B1717}" type="sibTrans" cxnId="{D5B16B82-12B6-4136-B95C-9B30D780F94B}">
      <dgm:prSet/>
      <dgm:spPr/>
      <dgm:t>
        <a:bodyPr/>
        <a:lstStyle/>
        <a:p>
          <a:endParaRPr lang="es-CL"/>
        </a:p>
      </dgm:t>
    </dgm:pt>
    <dgm:pt modelId="{17354004-EAAD-497F-80B3-46EFCF125542}">
      <dgm:prSet phldrT="[Texto]" custT="1"/>
      <dgm:spPr/>
      <dgm:t>
        <a:bodyPr/>
        <a:lstStyle/>
        <a:p>
          <a:r>
            <a:rPr lang="es-MX" sz="1300" dirty="0" smtClean="0"/>
            <a:t>Estándar restringido</a:t>
          </a:r>
          <a:endParaRPr lang="es-CL" sz="1300" dirty="0"/>
        </a:p>
      </dgm:t>
    </dgm:pt>
    <dgm:pt modelId="{B2598AC4-A306-43D1-9C47-D915B0F9B403}" type="parTrans" cxnId="{59FEA436-28EB-4C29-9CF6-51681F15F0BE}">
      <dgm:prSet/>
      <dgm:spPr/>
      <dgm:t>
        <a:bodyPr/>
        <a:lstStyle/>
        <a:p>
          <a:endParaRPr lang="es-CL"/>
        </a:p>
      </dgm:t>
    </dgm:pt>
    <dgm:pt modelId="{CF6D4F9F-FFC3-45BD-A106-3E768A29A630}" type="sibTrans" cxnId="{59FEA436-28EB-4C29-9CF6-51681F15F0BE}">
      <dgm:prSet/>
      <dgm:spPr/>
      <dgm:t>
        <a:bodyPr/>
        <a:lstStyle/>
        <a:p>
          <a:endParaRPr lang="es-CL"/>
        </a:p>
      </dgm:t>
    </dgm:pt>
    <dgm:pt modelId="{6C56CD41-64A7-4316-A603-9DAD37A54587}" type="pres">
      <dgm:prSet presAssocID="{075A67FE-8E3C-4F75-A9D9-09F751420247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3B3F54E-E9CC-42F4-9F0D-B1AF73ED7686}" type="pres">
      <dgm:prSet presAssocID="{BC70B37B-B406-40B7-A2A9-61C5E62E9275}" presName="composite" presStyleCnt="0"/>
      <dgm:spPr/>
    </dgm:pt>
    <dgm:pt modelId="{40BFF252-BF5A-4ADE-B61A-D67478BF2CEA}" type="pres">
      <dgm:prSet presAssocID="{BC70B37B-B406-40B7-A2A9-61C5E62E9275}" presName="bentUpArrow1" presStyleLbl="alignImgPlace1" presStyleIdx="0" presStyleCnt="2"/>
      <dgm:spPr/>
    </dgm:pt>
    <dgm:pt modelId="{F0BC9E44-BA0B-41CD-9F2D-93BCF56BA140}" type="pres">
      <dgm:prSet presAssocID="{BC70B37B-B406-40B7-A2A9-61C5E62E9275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4623B0-91FB-4B27-8D92-A6617C3BBDDE}" type="pres">
      <dgm:prSet presAssocID="{BC70B37B-B406-40B7-A2A9-61C5E62E9275}" presName="Child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78DF590B-CF25-4F72-895C-80920474BD8F}" type="pres">
      <dgm:prSet presAssocID="{5E2F9A11-108A-4332-AE4D-80483C0CB282}" presName="sibTrans" presStyleCnt="0"/>
      <dgm:spPr/>
    </dgm:pt>
    <dgm:pt modelId="{FCFED988-6F91-4A11-B04C-08BE9EA7E40B}" type="pres">
      <dgm:prSet presAssocID="{5A013E37-7F62-4435-B5E5-33BA67908867}" presName="composite" presStyleCnt="0"/>
      <dgm:spPr/>
    </dgm:pt>
    <dgm:pt modelId="{43676C16-8A35-4F20-9E2C-94019A3BE009}" type="pres">
      <dgm:prSet presAssocID="{5A013E37-7F62-4435-B5E5-33BA67908867}" presName="bentUpArrow1" presStyleLbl="alignImgPlace1" presStyleIdx="1" presStyleCnt="2"/>
      <dgm:spPr/>
    </dgm:pt>
    <dgm:pt modelId="{44FCBB16-90E5-480C-981C-8FAACD1A5965}" type="pres">
      <dgm:prSet presAssocID="{5A013E37-7F62-4435-B5E5-33BA67908867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CB04D1-E684-4771-8B16-2EE8F41DFBB2}" type="pres">
      <dgm:prSet presAssocID="{5A013E37-7F62-4435-B5E5-33BA67908867}" presName="ChildText" presStyleLbl="revTx" presStyleIdx="1" presStyleCnt="3" custScaleX="132858" custLinFactNeighborX="20211" custLinFactNeighborY="-12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074CC-F01E-49F6-87D3-11FFE69251D4}" type="pres">
      <dgm:prSet presAssocID="{8E02E970-277D-4765-9126-6E4A25F6DD48}" presName="sibTrans" presStyleCnt="0"/>
      <dgm:spPr/>
    </dgm:pt>
    <dgm:pt modelId="{FBFE58ED-D8CB-4C7E-9D79-435452A6253C}" type="pres">
      <dgm:prSet presAssocID="{438B7EE0-98A2-4580-98A6-28BBB7593254}" presName="composite" presStyleCnt="0"/>
      <dgm:spPr/>
    </dgm:pt>
    <dgm:pt modelId="{E13DEF8B-0B25-40B4-B7E6-3D42DFB97465}" type="pres">
      <dgm:prSet presAssocID="{438B7EE0-98A2-4580-98A6-28BBB759325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B70A46C2-4A72-40F7-9BFD-1A1EA719792C}" type="pres">
      <dgm:prSet presAssocID="{438B7EE0-98A2-4580-98A6-28BBB7593254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8BD44753-4D6A-4CF4-8117-F293EA48D8D6}" type="presOf" srcId="{209B966C-91F1-4821-8067-F84B6A49F8C3}" destId="{E04623B0-91FB-4B27-8D92-A6617C3BBDDE}" srcOrd="0" destOrd="0" presId="urn:microsoft.com/office/officeart/2005/8/layout/StepDownProcess"/>
    <dgm:cxn modelId="{A67CC994-33F7-495A-913F-15FEEAD10786}" type="presOf" srcId="{075A67FE-8E3C-4F75-A9D9-09F751420247}" destId="{6C56CD41-64A7-4316-A603-9DAD37A54587}" srcOrd="0" destOrd="0" presId="urn:microsoft.com/office/officeart/2005/8/layout/StepDownProcess"/>
    <dgm:cxn modelId="{76442110-2BC6-4F62-A2C0-AB78800ED0C3}" srcId="{BC70B37B-B406-40B7-A2A9-61C5E62E9275}" destId="{209B966C-91F1-4821-8067-F84B6A49F8C3}" srcOrd="0" destOrd="0" parTransId="{B744B9E3-2A49-4485-A53D-1F79661E4500}" sibTransId="{D452C522-C55E-4639-9F5F-57AAD6981BBF}"/>
    <dgm:cxn modelId="{E30BC316-D55F-49E3-BD1A-7E263DEBCED3}" srcId="{5A013E37-7F62-4435-B5E5-33BA67908867}" destId="{9E42B221-2EF3-4E59-B54A-E2BD4EFE6332}" srcOrd="0" destOrd="0" parTransId="{B690F231-D37C-4BFE-AB90-D41C5CB31D68}" sibTransId="{300D2464-D295-4765-A0CB-B7039BEEF4FD}"/>
    <dgm:cxn modelId="{7E83AE37-326F-4EC2-9FB1-0382388737B0}" srcId="{075A67FE-8E3C-4F75-A9D9-09F751420247}" destId="{5A013E37-7F62-4435-B5E5-33BA67908867}" srcOrd="1" destOrd="0" parTransId="{53196A4D-3A2B-4016-8414-AF60D69BD51B}" sibTransId="{8E02E970-277D-4765-9126-6E4A25F6DD48}"/>
    <dgm:cxn modelId="{DB8977D2-AC9E-4F7E-9373-7F48B8A2B62C}" type="presOf" srcId="{5A013E37-7F62-4435-B5E5-33BA67908867}" destId="{44FCBB16-90E5-480C-981C-8FAACD1A5965}" srcOrd="0" destOrd="0" presId="urn:microsoft.com/office/officeart/2005/8/layout/StepDownProcess"/>
    <dgm:cxn modelId="{5C6D8E4A-C71F-4768-9EB4-09ABED43DE04}" type="presOf" srcId="{9E42B221-2EF3-4E59-B54A-E2BD4EFE6332}" destId="{FDCB04D1-E684-4771-8B16-2EE8F41DFBB2}" srcOrd="0" destOrd="0" presId="urn:microsoft.com/office/officeart/2005/8/layout/StepDownProcess"/>
    <dgm:cxn modelId="{59FEA436-28EB-4C29-9CF6-51681F15F0BE}" srcId="{438B7EE0-98A2-4580-98A6-28BBB7593254}" destId="{17354004-EAAD-497F-80B3-46EFCF125542}" srcOrd="0" destOrd="0" parTransId="{B2598AC4-A306-43D1-9C47-D915B0F9B403}" sibTransId="{CF6D4F9F-FFC3-45BD-A106-3E768A29A630}"/>
    <dgm:cxn modelId="{F71EE8DF-0ADC-4C74-8274-D82025EEC6BC}" type="presOf" srcId="{17354004-EAAD-497F-80B3-46EFCF125542}" destId="{B70A46C2-4A72-40F7-9BFD-1A1EA719792C}" srcOrd="0" destOrd="0" presId="urn:microsoft.com/office/officeart/2005/8/layout/StepDownProcess"/>
    <dgm:cxn modelId="{FAF5D582-1E33-417C-B1A9-F55302E5F3CE}" type="presOf" srcId="{BC70B37B-B406-40B7-A2A9-61C5E62E9275}" destId="{F0BC9E44-BA0B-41CD-9F2D-93BCF56BA140}" srcOrd="0" destOrd="0" presId="urn:microsoft.com/office/officeart/2005/8/layout/StepDownProcess"/>
    <dgm:cxn modelId="{BEF12737-7D66-4FF4-834E-6AC9DE54E43F}" srcId="{075A67FE-8E3C-4F75-A9D9-09F751420247}" destId="{BC70B37B-B406-40B7-A2A9-61C5E62E9275}" srcOrd="0" destOrd="0" parTransId="{02442245-680C-4FA9-9F95-05C988871E0D}" sibTransId="{5E2F9A11-108A-4332-AE4D-80483C0CB282}"/>
    <dgm:cxn modelId="{A2573CF9-EA66-429F-A3D3-5C9828603145}" type="presOf" srcId="{438B7EE0-98A2-4580-98A6-28BBB7593254}" destId="{E13DEF8B-0B25-40B4-B7E6-3D42DFB97465}" srcOrd="0" destOrd="0" presId="urn:microsoft.com/office/officeart/2005/8/layout/StepDownProcess"/>
    <dgm:cxn modelId="{D5B16B82-12B6-4136-B95C-9B30D780F94B}" srcId="{075A67FE-8E3C-4F75-A9D9-09F751420247}" destId="{438B7EE0-98A2-4580-98A6-28BBB7593254}" srcOrd="2" destOrd="0" parTransId="{B1463A0E-0683-4BF0-A572-26E6D9D425F0}" sibTransId="{B2BC8D0F-503A-4F34-8424-47644F1B1717}"/>
    <dgm:cxn modelId="{7D70761C-2457-4CB4-8750-FAC104981D5E}" type="presParOf" srcId="{6C56CD41-64A7-4316-A603-9DAD37A54587}" destId="{43B3F54E-E9CC-42F4-9F0D-B1AF73ED7686}" srcOrd="0" destOrd="0" presId="urn:microsoft.com/office/officeart/2005/8/layout/StepDownProcess"/>
    <dgm:cxn modelId="{3A47BE08-21CC-4126-B5D3-281267A883FB}" type="presParOf" srcId="{43B3F54E-E9CC-42F4-9F0D-B1AF73ED7686}" destId="{40BFF252-BF5A-4ADE-B61A-D67478BF2CEA}" srcOrd="0" destOrd="0" presId="urn:microsoft.com/office/officeart/2005/8/layout/StepDownProcess"/>
    <dgm:cxn modelId="{A093A111-0D4E-4D21-882E-44E47CEFEB42}" type="presParOf" srcId="{43B3F54E-E9CC-42F4-9F0D-B1AF73ED7686}" destId="{F0BC9E44-BA0B-41CD-9F2D-93BCF56BA140}" srcOrd="1" destOrd="0" presId="urn:microsoft.com/office/officeart/2005/8/layout/StepDownProcess"/>
    <dgm:cxn modelId="{00B1B9A3-D169-4723-A3CF-207C5AC7606E}" type="presParOf" srcId="{43B3F54E-E9CC-42F4-9F0D-B1AF73ED7686}" destId="{E04623B0-91FB-4B27-8D92-A6617C3BBDDE}" srcOrd="2" destOrd="0" presId="urn:microsoft.com/office/officeart/2005/8/layout/StepDownProcess"/>
    <dgm:cxn modelId="{64C1AD3D-5A9D-44D4-986B-CAE23423BA88}" type="presParOf" srcId="{6C56CD41-64A7-4316-A603-9DAD37A54587}" destId="{78DF590B-CF25-4F72-895C-80920474BD8F}" srcOrd="1" destOrd="0" presId="urn:microsoft.com/office/officeart/2005/8/layout/StepDownProcess"/>
    <dgm:cxn modelId="{9CDD2E2E-05BD-4A23-8C13-D05C1C54B722}" type="presParOf" srcId="{6C56CD41-64A7-4316-A603-9DAD37A54587}" destId="{FCFED988-6F91-4A11-B04C-08BE9EA7E40B}" srcOrd="2" destOrd="0" presId="urn:microsoft.com/office/officeart/2005/8/layout/StepDownProcess"/>
    <dgm:cxn modelId="{FB3FE6DA-D6E2-47C8-81C2-6042A7DF3E4D}" type="presParOf" srcId="{FCFED988-6F91-4A11-B04C-08BE9EA7E40B}" destId="{43676C16-8A35-4F20-9E2C-94019A3BE009}" srcOrd="0" destOrd="0" presId="urn:microsoft.com/office/officeart/2005/8/layout/StepDownProcess"/>
    <dgm:cxn modelId="{CD54EEE1-15D8-46CE-8F7D-04C753EAD61E}" type="presParOf" srcId="{FCFED988-6F91-4A11-B04C-08BE9EA7E40B}" destId="{44FCBB16-90E5-480C-981C-8FAACD1A5965}" srcOrd="1" destOrd="0" presId="urn:microsoft.com/office/officeart/2005/8/layout/StepDownProcess"/>
    <dgm:cxn modelId="{5BF39B13-5E52-41C1-ACF3-92B9BBBE8D8E}" type="presParOf" srcId="{FCFED988-6F91-4A11-B04C-08BE9EA7E40B}" destId="{FDCB04D1-E684-4771-8B16-2EE8F41DFBB2}" srcOrd="2" destOrd="0" presId="urn:microsoft.com/office/officeart/2005/8/layout/StepDownProcess"/>
    <dgm:cxn modelId="{5936C3F4-2B18-4ADE-83B1-F88FC440D86A}" type="presParOf" srcId="{6C56CD41-64A7-4316-A603-9DAD37A54587}" destId="{5C8074CC-F01E-49F6-87D3-11FFE69251D4}" srcOrd="3" destOrd="0" presId="urn:microsoft.com/office/officeart/2005/8/layout/StepDownProcess"/>
    <dgm:cxn modelId="{8DE9D11A-1969-4BB3-81A8-EC01207EF907}" type="presParOf" srcId="{6C56CD41-64A7-4316-A603-9DAD37A54587}" destId="{FBFE58ED-D8CB-4C7E-9D79-435452A6253C}" srcOrd="4" destOrd="0" presId="urn:microsoft.com/office/officeart/2005/8/layout/StepDownProcess"/>
    <dgm:cxn modelId="{70C5306D-F188-4207-800E-48881C51DCB3}" type="presParOf" srcId="{FBFE58ED-D8CB-4C7E-9D79-435452A6253C}" destId="{E13DEF8B-0B25-40B4-B7E6-3D42DFB97465}" srcOrd="0" destOrd="0" presId="urn:microsoft.com/office/officeart/2005/8/layout/StepDownProcess"/>
    <dgm:cxn modelId="{3A20207A-3427-4160-9DFE-DA859E280198}" type="presParOf" srcId="{FBFE58ED-D8CB-4C7E-9D79-435452A6253C}" destId="{B70A46C2-4A72-40F7-9BFD-1A1EA719792C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277B7E7-4E83-439E-BCF6-3C623DA0AC86}" type="doc">
      <dgm:prSet loTypeId="urn:microsoft.com/office/officeart/2005/8/layout/hierarchy3" loCatId="hierarchy" qsTypeId="urn:microsoft.com/office/officeart/2005/8/quickstyle/simple5" qsCatId="simple" csTypeId="urn:microsoft.com/office/officeart/2005/8/colors/accent5_4" csCatId="accent5" phldr="1"/>
      <dgm:spPr/>
      <dgm:t>
        <a:bodyPr/>
        <a:lstStyle/>
        <a:p>
          <a:endParaRPr lang="es-CL"/>
        </a:p>
      </dgm:t>
    </dgm:pt>
    <dgm:pt modelId="{F0CF92C9-E1E1-42D1-80B0-9C635DA2F69D}">
      <dgm:prSet phldrT="[Texto]"/>
      <dgm:spPr/>
      <dgm:t>
        <a:bodyPr/>
        <a:lstStyle/>
        <a:p>
          <a:r>
            <a:rPr lang="es-MX" b="1" dirty="0" smtClean="0"/>
            <a:t>Generales</a:t>
          </a:r>
          <a:endParaRPr lang="es-CL" b="1" dirty="0"/>
        </a:p>
      </dgm:t>
    </dgm:pt>
    <dgm:pt modelId="{5723BD20-8A10-4CB5-9473-4BCEFAFF7D96}" type="parTrans" cxnId="{90519836-252D-48F5-8657-42A85AEFAB31}">
      <dgm:prSet/>
      <dgm:spPr/>
      <dgm:t>
        <a:bodyPr/>
        <a:lstStyle/>
        <a:p>
          <a:endParaRPr lang="es-CL"/>
        </a:p>
      </dgm:t>
    </dgm:pt>
    <dgm:pt modelId="{CEAF9E0E-4B36-41C9-BF2E-5FCF987EBB92}" type="sibTrans" cxnId="{90519836-252D-48F5-8657-42A85AEFAB31}">
      <dgm:prSet/>
      <dgm:spPr/>
      <dgm:t>
        <a:bodyPr/>
        <a:lstStyle/>
        <a:p>
          <a:endParaRPr lang="es-CL"/>
        </a:p>
      </dgm:t>
    </dgm:pt>
    <dgm:pt modelId="{98EBE9E3-389B-440F-ADC1-20A0AD1D841C}">
      <dgm:prSet phldrT="[Texto]"/>
      <dgm:spPr/>
      <dgm:t>
        <a:bodyPr/>
        <a:lstStyle/>
        <a:p>
          <a:r>
            <a:rPr lang="es-MX" dirty="0" smtClean="0"/>
            <a:t>Separación de poderes</a:t>
          </a:r>
          <a:endParaRPr lang="es-CL" dirty="0"/>
        </a:p>
      </dgm:t>
    </dgm:pt>
    <dgm:pt modelId="{F1A55591-00C0-4AFE-8F04-121A209852AC}" type="parTrans" cxnId="{1B7A30FB-8D5B-4FCF-8109-14AA47D86415}">
      <dgm:prSet/>
      <dgm:spPr/>
      <dgm:t>
        <a:bodyPr/>
        <a:lstStyle/>
        <a:p>
          <a:endParaRPr lang="es-CL"/>
        </a:p>
      </dgm:t>
    </dgm:pt>
    <dgm:pt modelId="{7369DC81-847E-4589-A4D5-17FDF910437E}" type="sibTrans" cxnId="{1B7A30FB-8D5B-4FCF-8109-14AA47D86415}">
      <dgm:prSet/>
      <dgm:spPr/>
      <dgm:t>
        <a:bodyPr/>
        <a:lstStyle/>
        <a:p>
          <a:endParaRPr lang="es-CL"/>
        </a:p>
      </dgm:t>
    </dgm:pt>
    <dgm:pt modelId="{9C9859C6-245F-49E5-AC2C-DDBF5EB6A67A}">
      <dgm:prSet phldrT="[Texto]"/>
      <dgm:spPr/>
      <dgm:t>
        <a:bodyPr/>
        <a:lstStyle/>
        <a:p>
          <a:r>
            <a:rPr lang="es-MX" dirty="0" smtClean="0"/>
            <a:t>Errores en las decisiones</a:t>
          </a:r>
          <a:endParaRPr lang="es-CL" dirty="0"/>
        </a:p>
      </dgm:t>
    </dgm:pt>
    <dgm:pt modelId="{C872B2E6-97DF-4A89-856A-774DCE8FE6CC}" type="parTrans" cxnId="{7B97EE0B-160A-48B3-8989-241EB4AB3D32}">
      <dgm:prSet/>
      <dgm:spPr/>
      <dgm:t>
        <a:bodyPr/>
        <a:lstStyle/>
        <a:p>
          <a:endParaRPr lang="es-CL"/>
        </a:p>
      </dgm:t>
    </dgm:pt>
    <dgm:pt modelId="{B59328A7-E836-434C-89B3-4C975D4118E4}" type="sibTrans" cxnId="{7B97EE0B-160A-48B3-8989-241EB4AB3D32}">
      <dgm:prSet/>
      <dgm:spPr/>
      <dgm:t>
        <a:bodyPr/>
        <a:lstStyle/>
        <a:p>
          <a:endParaRPr lang="es-CL"/>
        </a:p>
      </dgm:t>
    </dgm:pt>
    <dgm:pt modelId="{BD06C116-75E3-49A0-982B-635BD094D6AB}">
      <dgm:prSet phldrT="[Texto]"/>
      <dgm:spPr/>
      <dgm:t>
        <a:bodyPr/>
        <a:lstStyle/>
        <a:p>
          <a:r>
            <a:rPr lang="es-MX" b="1" dirty="0" smtClean="0"/>
            <a:t>Por duplicidad de acciones</a:t>
          </a:r>
          <a:endParaRPr lang="es-CL" b="1" dirty="0"/>
        </a:p>
      </dgm:t>
    </dgm:pt>
    <dgm:pt modelId="{B36243C7-835C-49EB-B660-5E707B1D6147}" type="parTrans" cxnId="{2D49108C-D916-4BD3-BD3D-71BD96C1C75A}">
      <dgm:prSet/>
      <dgm:spPr/>
      <dgm:t>
        <a:bodyPr/>
        <a:lstStyle/>
        <a:p>
          <a:endParaRPr lang="es-CL"/>
        </a:p>
      </dgm:t>
    </dgm:pt>
    <dgm:pt modelId="{1E1212E0-9EC7-4560-9B92-CE27B36CEEAE}" type="sibTrans" cxnId="{2D49108C-D916-4BD3-BD3D-71BD96C1C75A}">
      <dgm:prSet/>
      <dgm:spPr/>
      <dgm:t>
        <a:bodyPr/>
        <a:lstStyle/>
        <a:p>
          <a:endParaRPr lang="es-CL"/>
        </a:p>
      </dgm:t>
    </dgm:pt>
    <dgm:pt modelId="{93C1F1F4-5C72-4E55-819C-0DF4FBEE7724}">
      <dgm:prSet phldrT="[Texto]"/>
      <dgm:spPr/>
      <dgm:t>
        <a:bodyPr/>
        <a:lstStyle/>
        <a:p>
          <a:r>
            <a:rPr lang="es-MX" i="1" dirty="0" smtClean="0"/>
            <a:t>Fórum shopping</a:t>
          </a:r>
          <a:endParaRPr lang="es-CL" i="1" dirty="0"/>
        </a:p>
      </dgm:t>
    </dgm:pt>
    <dgm:pt modelId="{F898BFC2-FB4C-4643-94E7-6CCB25678672}" type="parTrans" cxnId="{40B82D66-34B4-40D6-9CAF-249C3B956460}">
      <dgm:prSet/>
      <dgm:spPr/>
      <dgm:t>
        <a:bodyPr/>
        <a:lstStyle/>
        <a:p>
          <a:endParaRPr lang="es-CL"/>
        </a:p>
      </dgm:t>
    </dgm:pt>
    <dgm:pt modelId="{16A11A72-DA41-4043-BF74-30FC5FE52FBF}" type="sibTrans" cxnId="{40B82D66-34B4-40D6-9CAF-249C3B956460}">
      <dgm:prSet/>
      <dgm:spPr/>
      <dgm:t>
        <a:bodyPr/>
        <a:lstStyle/>
        <a:p>
          <a:endParaRPr lang="es-CL"/>
        </a:p>
      </dgm:t>
    </dgm:pt>
    <dgm:pt modelId="{B20B956D-C535-4A13-9A7B-D2548AC1151C}">
      <dgm:prSet phldrT="[Texto]"/>
      <dgm:spPr/>
      <dgm:t>
        <a:bodyPr/>
        <a:lstStyle/>
        <a:p>
          <a:r>
            <a:rPr lang="es-MX" dirty="0" smtClean="0"/>
            <a:t>Asimilación de estándares</a:t>
          </a:r>
          <a:endParaRPr lang="es-CL" dirty="0"/>
        </a:p>
      </dgm:t>
    </dgm:pt>
    <dgm:pt modelId="{2F8CE82D-D699-436E-9F20-1CC31A6ACE3B}" type="parTrans" cxnId="{58BEA057-4357-42B2-9339-1F1BB65E6288}">
      <dgm:prSet/>
      <dgm:spPr/>
      <dgm:t>
        <a:bodyPr/>
        <a:lstStyle/>
        <a:p>
          <a:endParaRPr lang="es-CL"/>
        </a:p>
      </dgm:t>
    </dgm:pt>
    <dgm:pt modelId="{7F9A7041-1846-4587-A4E5-9E3CE751D255}" type="sibTrans" cxnId="{58BEA057-4357-42B2-9339-1F1BB65E6288}">
      <dgm:prSet/>
      <dgm:spPr/>
      <dgm:t>
        <a:bodyPr/>
        <a:lstStyle/>
        <a:p>
          <a:endParaRPr lang="es-CL"/>
        </a:p>
      </dgm:t>
    </dgm:pt>
    <dgm:pt modelId="{CDFE1B32-0A42-4006-9264-D62F9CBF3D93}" type="pres">
      <dgm:prSet presAssocID="{3277B7E7-4E83-439E-BCF6-3C623DA0AC8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F9C702EC-66BE-4E0F-84D7-A7F7390733DB}" type="pres">
      <dgm:prSet presAssocID="{F0CF92C9-E1E1-42D1-80B0-9C635DA2F69D}" presName="root" presStyleCnt="0"/>
      <dgm:spPr/>
    </dgm:pt>
    <dgm:pt modelId="{72A214BF-ADED-4312-B0DB-991F4167988E}" type="pres">
      <dgm:prSet presAssocID="{F0CF92C9-E1E1-42D1-80B0-9C635DA2F69D}" presName="rootComposite" presStyleCnt="0"/>
      <dgm:spPr/>
    </dgm:pt>
    <dgm:pt modelId="{6C25EE19-A14B-4CC9-94DF-2678241ABA14}" type="pres">
      <dgm:prSet presAssocID="{F0CF92C9-E1E1-42D1-80B0-9C635DA2F69D}" presName="rootText" presStyleLbl="node1" presStyleIdx="0" presStyleCnt="2"/>
      <dgm:spPr/>
      <dgm:t>
        <a:bodyPr/>
        <a:lstStyle/>
        <a:p>
          <a:endParaRPr lang="en-US"/>
        </a:p>
      </dgm:t>
    </dgm:pt>
    <dgm:pt modelId="{D96D6864-F406-4B7B-AA60-E87E5556A7C5}" type="pres">
      <dgm:prSet presAssocID="{F0CF92C9-E1E1-42D1-80B0-9C635DA2F69D}" presName="rootConnector" presStyleLbl="node1" presStyleIdx="0" presStyleCnt="2"/>
      <dgm:spPr/>
      <dgm:t>
        <a:bodyPr/>
        <a:lstStyle/>
        <a:p>
          <a:endParaRPr lang="en-US"/>
        </a:p>
      </dgm:t>
    </dgm:pt>
    <dgm:pt modelId="{318BB2CB-78D8-444E-A684-AC1156FF65B3}" type="pres">
      <dgm:prSet presAssocID="{F0CF92C9-E1E1-42D1-80B0-9C635DA2F69D}" presName="childShape" presStyleCnt="0"/>
      <dgm:spPr/>
    </dgm:pt>
    <dgm:pt modelId="{ECD911C7-59FD-4A2D-85D7-40BFAB1E38E5}" type="pres">
      <dgm:prSet presAssocID="{F1A55591-00C0-4AFE-8F04-121A209852AC}" presName="Name13" presStyleLbl="parChTrans1D2" presStyleIdx="0" presStyleCnt="4"/>
      <dgm:spPr/>
      <dgm:t>
        <a:bodyPr/>
        <a:lstStyle/>
        <a:p>
          <a:endParaRPr lang="en-US"/>
        </a:p>
      </dgm:t>
    </dgm:pt>
    <dgm:pt modelId="{D8436CB5-7DB1-4D69-BF9F-03073329D391}" type="pres">
      <dgm:prSet presAssocID="{98EBE9E3-389B-440F-ADC1-20A0AD1D841C}" presName="child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BD98CE-D022-4B25-B7FF-5C538D86EEF5}" type="pres">
      <dgm:prSet presAssocID="{C872B2E6-97DF-4A89-856A-774DCE8FE6CC}" presName="Name13" presStyleLbl="parChTrans1D2" presStyleIdx="1" presStyleCnt="4"/>
      <dgm:spPr/>
      <dgm:t>
        <a:bodyPr/>
        <a:lstStyle/>
        <a:p>
          <a:endParaRPr lang="en-US"/>
        </a:p>
      </dgm:t>
    </dgm:pt>
    <dgm:pt modelId="{36E5E472-B036-4FF0-A511-A2EE94872AF7}" type="pres">
      <dgm:prSet presAssocID="{9C9859C6-245F-49E5-AC2C-DDBF5EB6A67A}" presName="child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5D833A-58C0-43C4-A0D2-797A81A2306C}" type="pres">
      <dgm:prSet presAssocID="{BD06C116-75E3-49A0-982B-635BD094D6AB}" presName="root" presStyleCnt="0"/>
      <dgm:spPr/>
    </dgm:pt>
    <dgm:pt modelId="{7FDC27A7-4522-4BEF-8130-F31A79956E23}" type="pres">
      <dgm:prSet presAssocID="{BD06C116-75E3-49A0-982B-635BD094D6AB}" presName="rootComposite" presStyleCnt="0"/>
      <dgm:spPr/>
    </dgm:pt>
    <dgm:pt modelId="{BA6CA81F-B243-4C7C-9645-9DBCBC84E72F}" type="pres">
      <dgm:prSet presAssocID="{BD06C116-75E3-49A0-982B-635BD094D6AB}" presName="rootText" presStyleLbl="node1" presStyleIdx="1" presStyleCnt="2"/>
      <dgm:spPr/>
      <dgm:t>
        <a:bodyPr/>
        <a:lstStyle/>
        <a:p>
          <a:endParaRPr lang="es-CL"/>
        </a:p>
      </dgm:t>
    </dgm:pt>
    <dgm:pt modelId="{704336E2-E22F-4363-9CDA-C3305859E657}" type="pres">
      <dgm:prSet presAssocID="{BD06C116-75E3-49A0-982B-635BD094D6AB}" presName="rootConnector" presStyleLbl="node1" presStyleIdx="1" presStyleCnt="2"/>
      <dgm:spPr/>
      <dgm:t>
        <a:bodyPr/>
        <a:lstStyle/>
        <a:p>
          <a:endParaRPr lang="en-US"/>
        </a:p>
      </dgm:t>
    </dgm:pt>
    <dgm:pt modelId="{73B4B47E-30B9-4730-BF4F-541570EEB0C1}" type="pres">
      <dgm:prSet presAssocID="{BD06C116-75E3-49A0-982B-635BD094D6AB}" presName="childShape" presStyleCnt="0"/>
      <dgm:spPr/>
    </dgm:pt>
    <dgm:pt modelId="{8D1DDDC5-06D0-4AB6-8A91-00317C94D247}" type="pres">
      <dgm:prSet presAssocID="{F898BFC2-FB4C-4643-94E7-6CCB25678672}" presName="Name13" presStyleLbl="parChTrans1D2" presStyleIdx="2" presStyleCnt="4"/>
      <dgm:spPr/>
      <dgm:t>
        <a:bodyPr/>
        <a:lstStyle/>
        <a:p>
          <a:endParaRPr lang="en-US"/>
        </a:p>
      </dgm:t>
    </dgm:pt>
    <dgm:pt modelId="{3FFD6BD9-4013-40AA-8096-1BAC68F1C253}" type="pres">
      <dgm:prSet presAssocID="{93C1F1F4-5C72-4E55-819C-0DF4FBEE7724}" presName="child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0DEF3E6C-67F5-483A-9C68-ADB49FAF083C}" type="pres">
      <dgm:prSet presAssocID="{2F8CE82D-D699-436E-9F20-1CC31A6ACE3B}" presName="Name13" presStyleLbl="parChTrans1D2" presStyleIdx="3" presStyleCnt="4"/>
      <dgm:spPr/>
      <dgm:t>
        <a:bodyPr/>
        <a:lstStyle/>
        <a:p>
          <a:endParaRPr lang="en-US"/>
        </a:p>
      </dgm:t>
    </dgm:pt>
    <dgm:pt modelId="{A31E3AC1-F8D2-41F6-B57E-62249122CF20}" type="pres">
      <dgm:prSet presAssocID="{B20B956D-C535-4A13-9A7B-D2548AC1151C}" presName="child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CF1ADDC-AE3D-4433-874B-921C351CA928}" type="presOf" srcId="{F1A55591-00C0-4AFE-8F04-121A209852AC}" destId="{ECD911C7-59FD-4A2D-85D7-40BFAB1E38E5}" srcOrd="0" destOrd="0" presId="urn:microsoft.com/office/officeart/2005/8/layout/hierarchy3"/>
    <dgm:cxn modelId="{90519836-252D-48F5-8657-42A85AEFAB31}" srcId="{3277B7E7-4E83-439E-BCF6-3C623DA0AC86}" destId="{F0CF92C9-E1E1-42D1-80B0-9C635DA2F69D}" srcOrd="0" destOrd="0" parTransId="{5723BD20-8A10-4CB5-9473-4BCEFAFF7D96}" sibTransId="{CEAF9E0E-4B36-41C9-BF2E-5FCF987EBB92}"/>
    <dgm:cxn modelId="{EA9CE2AE-6AC5-4DF8-B0A4-86EE28DFA46D}" type="presOf" srcId="{98EBE9E3-389B-440F-ADC1-20A0AD1D841C}" destId="{D8436CB5-7DB1-4D69-BF9F-03073329D391}" srcOrd="0" destOrd="0" presId="urn:microsoft.com/office/officeart/2005/8/layout/hierarchy3"/>
    <dgm:cxn modelId="{08561159-FF8F-49A9-8D7D-8779A15C53DD}" type="presOf" srcId="{2F8CE82D-D699-436E-9F20-1CC31A6ACE3B}" destId="{0DEF3E6C-67F5-483A-9C68-ADB49FAF083C}" srcOrd="0" destOrd="0" presId="urn:microsoft.com/office/officeart/2005/8/layout/hierarchy3"/>
    <dgm:cxn modelId="{3E603DF6-813E-4EC0-8261-BDC17239E911}" type="presOf" srcId="{F0CF92C9-E1E1-42D1-80B0-9C635DA2F69D}" destId="{6C25EE19-A14B-4CC9-94DF-2678241ABA14}" srcOrd="0" destOrd="0" presId="urn:microsoft.com/office/officeart/2005/8/layout/hierarchy3"/>
    <dgm:cxn modelId="{40B82D66-34B4-40D6-9CAF-249C3B956460}" srcId="{BD06C116-75E3-49A0-982B-635BD094D6AB}" destId="{93C1F1F4-5C72-4E55-819C-0DF4FBEE7724}" srcOrd="0" destOrd="0" parTransId="{F898BFC2-FB4C-4643-94E7-6CCB25678672}" sibTransId="{16A11A72-DA41-4043-BF74-30FC5FE52FBF}"/>
    <dgm:cxn modelId="{CE9B8F52-4626-4BE4-9A02-2B5BAF9FB668}" type="presOf" srcId="{9C9859C6-245F-49E5-AC2C-DDBF5EB6A67A}" destId="{36E5E472-B036-4FF0-A511-A2EE94872AF7}" srcOrd="0" destOrd="0" presId="urn:microsoft.com/office/officeart/2005/8/layout/hierarchy3"/>
    <dgm:cxn modelId="{6E290509-C5A8-43BC-8C06-B3F27E3EA165}" type="presOf" srcId="{BD06C116-75E3-49A0-982B-635BD094D6AB}" destId="{704336E2-E22F-4363-9CDA-C3305859E657}" srcOrd="1" destOrd="0" presId="urn:microsoft.com/office/officeart/2005/8/layout/hierarchy3"/>
    <dgm:cxn modelId="{2646F5A7-555C-41CA-9113-E64AE1C64F56}" type="presOf" srcId="{BD06C116-75E3-49A0-982B-635BD094D6AB}" destId="{BA6CA81F-B243-4C7C-9645-9DBCBC84E72F}" srcOrd="0" destOrd="0" presId="urn:microsoft.com/office/officeart/2005/8/layout/hierarchy3"/>
    <dgm:cxn modelId="{12CA32BF-60B6-4E1A-AFCB-5495CC6ABDD2}" type="presOf" srcId="{F0CF92C9-E1E1-42D1-80B0-9C635DA2F69D}" destId="{D96D6864-F406-4B7B-AA60-E87E5556A7C5}" srcOrd="1" destOrd="0" presId="urn:microsoft.com/office/officeart/2005/8/layout/hierarchy3"/>
    <dgm:cxn modelId="{7B97EE0B-160A-48B3-8989-241EB4AB3D32}" srcId="{F0CF92C9-E1E1-42D1-80B0-9C635DA2F69D}" destId="{9C9859C6-245F-49E5-AC2C-DDBF5EB6A67A}" srcOrd="1" destOrd="0" parTransId="{C872B2E6-97DF-4A89-856A-774DCE8FE6CC}" sibTransId="{B59328A7-E836-434C-89B3-4C975D4118E4}"/>
    <dgm:cxn modelId="{131BA037-1FA8-4796-A63A-94A4792C3EAA}" type="presOf" srcId="{B20B956D-C535-4A13-9A7B-D2548AC1151C}" destId="{A31E3AC1-F8D2-41F6-B57E-62249122CF20}" srcOrd="0" destOrd="0" presId="urn:microsoft.com/office/officeart/2005/8/layout/hierarchy3"/>
    <dgm:cxn modelId="{75630134-0757-4150-8FFC-97FC2D955BB4}" type="presOf" srcId="{3277B7E7-4E83-439E-BCF6-3C623DA0AC86}" destId="{CDFE1B32-0A42-4006-9264-D62F9CBF3D93}" srcOrd="0" destOrd="0" presId="urn:microsoft.com/office/officeart/2005/8/layout/hierarchy3"/>
    <dgm:cxn modelId="{4E92AA1C-B62A-426B-96C0-BEF195854CD5}" type="presOf" srcId="{C872B2E6-97DF-4A89-856A-774DCE8FE6CC}" destId="{B4BD98CE-D022-4B25-B7FF-5C538D86EEF5}" srcOrd="0" destOrd="0" presId="urn:microsoft.com/office/officeart/2005/8/layout/hierarchy3"/>
    <dgm:cxn modelId="{7BF40F52-CF80-41B4-A3DD-7AF9C319279B}" type="presOf" srcId="{F898BFC2-FB4C-4643-94E7-6CCB25678672}" destId="{8D1DDDC5-06D0-4AB6-8A91-00317C94D247}" srcOrd="0" destOrd="0" presId="urn:microsoft.com/office/officeart/2005/8/layout/hierarchy3"/>
    <dgm:cxn modelId="{115B58EC-D221-4BF6-A6DC-2BCA1E1AF2C5}" type="presOf" srcId="{93C1F1F4-5C72-4E55-819C-0DF4FBEE7724}" destId="{3FFD6BD9-4013-40AA-8096-1BAC68F1C253}" srcOrd="0" destOrd="0" presId="urn:microsoft.com/office/officeart/2005/8/layout/hierarchy3"/>
    <dgm:cxn modelId="{58BEA057-4357-42B2-9339-1F1BB65E6288}" srcId="{BD06C116-75E3-49A0-982B-635BD094D6AB}" destId="{B20B956D-C535-4A13-9A7B-D2548AC1151C}" srcOrd="1" destOrd="0" parTransId="{2F8CE82D-D699-436E-9F20-1CC31A6ACE3B}" sibTransId="{7F9A7041-1846-4587-A4E5-9E3CE751D255}"/>
    <dgm:cxn modelId="{2D49108C-D916-4BD3-BD3D-71BD96C1C75A}" srcId="{3277B7E7-4E83-439E-BCF6-3C623DA0AC86}" destId="{BD06C116-75E3-49A0-982B-635BD094D6AB}" srcOrd="1" destOrd="0" parTransId="{B36243C7-835C-49EB-B660-5E707B1D6147}" sibTransId="{1E1212E0-9EC7-4560-9B92-CE27B36CEEAE}"/>
    <dgm:cxn modelId="{1B7A30FB-8D5B-4FCF-8109-14AA47D86415}" srcId="{F0CF92C9-E1E1-42D1-80B0-9C635DA2F69D}" destId="{98EBE9E3-389B-440F-ADC1-20A0AD1D841C}" srcOrd="0" destOrd="0" parTransId="{F1A55591-00C0-4AFE-8F04-121A209852AC}" sibTransId="{7369DC81-847E-4589-A4D5-17FDF910437E}"/>
    <dgm:cxn modelId="{D14CAD32-A797-4D9E-87E8-967007D9E578}" type="presParOf" srcId="{CDFE1B32-0A42-4006-9264-D62F9CBF3D93}" destId="{F9C702EC-66BE-4E0F-84D7-A7F7390733DB}" srcOrd="0" destOrd="0" presId="urn:microsoft.com/office/officeart/2005/8/layout/hierarchy3"/>
    <dgm:cxn modelId="{2C129C1D-DD71-4074-BF5E-656AE3582BF7}" type="presParOf" srcId="{F9C702EC-66BE-4E0F-84D7-A7F7390733DB}" destId="{72A214BF-ADED-4312-B0DB-991F4167988E}" srcOrd="0" destOrd="0" presId="urn:microsoft.com/office/officeart/2005/8/layout/hierarchy3"/>
    <dgm:cxn modelId="{F2DBB0A2-B5BE-4FB1-8F97-970093785F2B}" type="presParOf" srcId="{72A214BF-ADED-4312-B0DB-991F4167988E}" destId="{6C25EE19-A14B-4CC9-94DF-2678241ABA14}" srcOrd="0" destOrd="0" presId="urn:microsoft.com/office/officeart/2005/8/layout/hierarchy3"/>
    <dgm:cxn modelId="{6323EB26-F996-4C4D-851F-0E4DCBF31248}" type="presParOf" srcId="{72A214BF-ADED-4312-B0DB-991F4167988E}" destId="{D96D6864-F406-4B7B-AA60-E87E5556A7C5}" srcOrd="1" destOrd="0" presId="urn:microsoft.com/office/officeart/2005/8/layout/hierarchy3"/>
    <dgm:cxn modelId="{B52FAC9C-6E82-4525-8A5C-5EB87FDC645F}" type="presParOf" srcId="{F9C702EC-66BE-4E0F-84D7-A7F7390733DB}" destId="{318BB2CB-78D8-444E-A684-AC1156FF65B3}" srcOrd="1" destOrd="0" presId="urn:microsoft.com/office/officeart/2005/8/layout/hierarchy3"/>
    <dgm:cxn modelId="{524F1EF8-2A03-4B76-85B5-C1E700A0BE1F}" type="presParOf" srcId="{318BB2CB-78D8-444E-A684-AC1156FF65B3}" destId="{ECD911C7-59FD-4A2D-85D7-40BFAB1E38E5}" srcOrd="0" destOrd="0" presId="urn:microsoft.com/office/officeart/2005/8/layout/hierarchy3"/>
    <dgm:cxn modelId="{6D91AA91-155E-4F4B-87E1-CD143BE30922}" type="presParOf" srcId="{318BB2CB-78D8-444E-A684-AC1156FF65B3}" destId="{D8436CB5-7DB1-4D69-BF9F-03073329D391}" srcOrd="1" destOrd="0" presId="urn:microsoft.com/office/officeart/2005/8/layout/hierarchy3"/>
    <dgm:cxn modelId="{41D94715-41F3-4D7A-BF2E-AEC6B55A5C57}" type="presParOf" srcId="{318BB2CB-78D8-444E-A684-AC1156FF65B3}" destId="{B4BD98CE-D022-4B25-B7FF-5C538D86EEF5}" srcOrd="2" destOrd="0" presId="urn:microsoft.com/office/officeart/2005/8/layout/hierarchy3"/>
    <dgm:cxn modelId="{10B86BE2-90AD-4AC7-8D52-889B2542C610}" type="presParOf" srcId="{318BB2CB-78D8-444E-A684-AC1156FF65B3}" destId="{36E5E472-B036-4FF0-A511-A2EE94872AF7}" srcOrd="3" destOrd="0" presId="urn:microsoft.com/office/officeart/2005/8/layout/hierarchy3"/>
    <dgm:cxn modelId="{4B18B9D6-2339-4C82-9F94-71EDC2049809}" type="presParOf" srcId="{CDFE1B32-0A42-4006-9264-D62F9CBF3D93}" destId="{AF5D833A-58C0-43C4-A0D2-797A81A2306C}" srcOrd="1" destOrd="0" presId="urn:microsoft.com/office/officeart/2005/8/layout/hierarchy3"/>
    <dgm:cxn modelId="{05463235-1E9C-4CC8-9372-8BD85BB65557}" type="presParOf" srcId="{AF5D833A-58C0-43C4-A0D2-797A81A2306C}" destId="{7FDC27A7-4522-4BEF-8130-F31A79956E23}" srcOrd="0" destOrd="0" presId="urn:microsoft.com/office/officeart/2005/8/layout/hierarchy3"/>
    <dgm:cxn modelId="{B3E5DE59-500F-44EA-9AF9-6CD8850B8175}" type="presParOf" srcId="{7FDC27A7-4522-4BEF-8130-F31A79956E23}" destId="{BA6CA81F-B243-4C7C-9645-9DBCBC84E72F}" srcOrd="0" destOrd="0" presId="urn:microsoft.com/office/officeart/2005/8/layout/hierarchy3"/>
    <dgm:cxn modelId="{DE89C328-D9C6-4668-A7EC-4DC59C22D97B}" type="presParOf" srcId="{7FDC27A7-4522-4BEF-8130-F31A79956E23}" destId="{704336E2-E22F-4363-9CDA-C3305859E657}" srcOrd="1" destOrd="0" presId="urn:microsoft.com/office/officeart/2005/8/layout/hierarchy3"/>
    <dgm:cxn modelId="{62B62AEA-FF4C-4AEA-9D4B-DF994BC852E1}" type="presParOf" srcId="{AF5D833A-58C0-43C4-A0D2-797A81A2306C}" destId="{73B4B47E-30B9-4730-BF4F-541570EEB0C1}" srcOrd="1" destOrd="0" presId="urn:microsoft.com/office/officeart/2005/8/layout/hierarchy3"/>
    <dgm:cxn modelId="{B575ADD2-60D8-4D68-ABC7-7132C303667D}" type="presParOf" srcId="{73B4B47E-30B9-4730-BF4F-541570EEB0C1}" destId="{8D1DDDC5-06D0-4AB6-8A91-00317C94D247}" srcOrd="0" destOrd="0" presId="urn:microsoft.com/office/officeart/2005/8/layout/hierarchy3"/>
    <dgm:cxn modelId="{F99BB6DB-7FE4-411B-8152-94D366F62F80}" type="presParOf" srcId="{73B4B47E-30B9-4730-BF4F-541570EEB0C1}" destId="{3FFD6BD9-4013-40AA-8096-1BAC68F1C253}" srcOrd="1" destOrd="0" presId="urn:microsoft.com/office/officeart/2005/8/layout/hierarchy3"/>
    <dgm:cxn modelId="{00DDABB2-E189-4922-8EDA-E51219AE6B09}" type="presParOf" srcId="{73B4B47E-30B9-4730-BF4F-541570EEB0C1}" destId="{0DEF3E6C-67F5-483A-9C68-ADB49FAF083C}" srcOrd="2" destOrd="0" presId="urn:microsoft.com/office/officeart/2005/8/layout/hierarchy3"/>
    <dgm:cxn modelId="{30B69BE0-3BB4-4A20-BCF5-394D10EA7E83}" type="presParOf" srcId="{73B4B47E-30B9-4730-BF4F-541570EEB0C1}" destId="{A31E3AC1-F8D2-41F6-B57E-62249122CF20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4E0B9-4083-414D-BED4-BD05EACE441D}">
      <dsp:nvSpPr>
        <dsp:cNvPr id="0" name=""/>
        <dsp:cNvSpPr/>
      </dsp:nvSpPr>
      <dsp:spPr>
        <a:xfrm>
          <a:off x="6050974" y="2404641"/>
          <a:ext cx="1000745" cy="631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9404"/>
              </a:lnTo>
              <a:lnTo>
                <a:pt x="1000745" y="479404"/>
              </a:lnTo>
              <a:lnTo>
                <a:pt x="1000745" y="6311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9BF77B-EDE2-4AE5-BC3E-F5F7EBB579DC}">
      <dsp:nvSpPr>
        <dsp:cNvPr id="0" name=""/>
        <dsp:cNvSpPr/>
      </dsp:nvSpPr>
      <dsp:spPr>
        <a:xfrm>
          <a:off x="5050229" y="2404641"/>
          <a:ext cx="1000745" cy="631108"/>
        </a:xfrm>
        <a:custGeom>
          <a:avLst/>
          <a:gdLst/>
          <a:ahLst/>
          <a:cxnLst/>
          <a:rect l="0" t="0" r="0" b="0"/>
          <a:pathLst>
            <a:path>
              <a:moveTo>
                <a:pt x="1000745" y="0"/>
              </a:moveTo>
              <a:lnTo>
                <a:pt x="1000745" y="479404"/>
              </a:lnTo>
              <a:lnTo>
                <a:pt x="0" y="479404"/>
              </a:lnTo>
              <a:lnTo>
                <a:pt x="0" y="6311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AF8A0E-512E-4D1A-BB3F-0FD329F17546}">
      <dsp:nvSpPr>
        <dsp:cNvPr id="0" name=""/>
        <dsp:cNvSpPr/>
      </dsp:nvSpPr>
      <dsp:spPr>
        <a:xfrm>
          <a:off x="4049483" y="867009"/>
          <a:ext cx="2001491" cy="4977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061"/>
              </a:lnTo>
              <a:lnTo>
                <a:pt x="2001491" y="346061"/>
              </a:lnTo>
              <a:lnTo>
                <a:pt x="2001491" y="4977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18FCE1-E286-4A0D-9152-732D6DE9F06F}">
      <dsp:nvSpPr>
        <dsp:cNvPr id="0" name=""/>
        <dsp:cNvSpPr/>
      </dsp:nvSpPr>
      <dsp:spPr>
        <a:xfrm>
          <a:off x="2047991" y="2404641"/>
          <a:ext cx="1000745" cy="6311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9404"/>
              </a:lnTo>
              <a:lnTo>
                <a:pt x="1000745" y="479404"/>
              </a:lnTo>
              <a:lnTo>
                <a:pt x="1000745" y="6311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B27794-C9FB-41F7-8F57-E5507BB91299}">
      <dsp:nvSpPr>
        <dsp:cNvPr id="0" name=""/>
        <dsp:cNvSpPr/>
      </dsp:nvSpPr>
      <dsp:spPr>
        <a:xfrm>
          <a:off x="1047245" y="2404641"/>
          <a:ext cx="1000745" cy="631108"/>
        </a:xfrm>
        <a:custGeom>
          <a:avLst/>
          <a:gdLst/>
          <a:ahLst/>
          <a:cxnLst/>
          <a:rect l="0" t="0" r="0" b="0"/>
          <a:pathLst>
            <a:path>
              <a:moveTo>
                <a:pt x="1000745" y="0"/>
              </a:moveTo>
              <a:lnTo>
                <a:pt x="1000745" y="479404"/>
              </a:lnTo>
              <a:lnTo>
                <a:pt x="0" y="479404"/>
              </a:lnTo>
              <a:lnTo>
                <a:pt x="0" y="631108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C18A8-6EAB-4F15-B485-B893B2E2B395}">
      <dsp:nvSpPr>
        <dsp:cNvPr id="0" name=""/>
        <dsp:cNvSpPr/>
      </dsp:nvSpPr>
      <dsp:spPr>
        <a:xfrm>
          <a:off x="2047991" y="867009"/>
          <a:ext cx="2001491" cy="497765"/>
        </a:xfrm>
        <a:custGeom>
          <a:avLst/>
          <a:gdLst/>
          <a:ahLst/>
          <a:cxnLst/>
          <a:rect l="0" t="0" r="0" b="0"/>
          <a:pathLst>
            <a:path>
              <a:moveTo>
                <a:pt x="2001491" y="0"/>
              </a:moveTo>
              <a:lnTo>
                <a:pt x="2001491" y="346061"/>
              </a:lnTo>
              <a:lnTo>
                <a:pt x="0" y="346061"/>
              </a:lnTo>
              <a:lnTo>
                <a:pt x="0" y="497765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8D5B4-D592-45AC-B649-4EDF236CDEEF}">
      <dsp:nvSpPr>
        <dsp:cNvPr id="0" name=""/>
        <dsp:cNvSpPr/>
      </dsp:nvSpPr>
      <dsp:spPr>
        <a:xfrm>
          <a:off x="3230690" y="-172856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99E0904-1116-4087-BCEA-17A56C833325}">
      <dsp:nvSpPr>
        <dsp:cNvPr id="0" name=""/>
        <dsp:cNvSpPr/>
      </dsp:nvSpPr>
      <dsp:spPr>
        <a:xfrm>
          <a:off x="3412644" y="0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Variables</a:t>
          </a:r>
          <a:endParaRPr lang="es-CL" sz="1500" b="1" kern="1200" dirty="0"/>
        </a:p>
      </dsp:txBody>
      <dsp:txXfrm>
        <a:off x="3443101" y="30457"/>
        <a:ext cx="1576670" cy="978952"/>
      </dsp:txXfrm>
    </dsp:sp>
    <dsp:sp modelId="{F99BF01F-5D3E-45D4-956A-A762DFA8F9CA}">
      <dsp:nvSpPr>
        <dsp:cNvPr id="0" name=""/>
        <dsp:cNvSpPr/>
      </dsp:nvSpPr>
      <dsp:spPr>
        <a:xfrm>
          <a:off x="1229199" y="1364775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F128BDF-EF48-4F29-82E0-DED8E06D6B0C}">
      <dsp:nvSpPr>
        <dsp:cNvPr id="0" name=""/>
        <dsp:cNvSpPr/>
      </dsp:nvSpPr>
      <dsp:spPr>
        <a:xfrm>
          <a:off x="1411152" y="1537631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Naturaleza del órgano</a:t>
          </a:r>
          <a:endParaRPr lang="es-CL" sz="1500" b="1" kern="1200" dirty="0"/>
        </a:p>
      </dsp:txBody>
      <dsp:txXfrm>
        <a:off x="1441609" y="1568088"/>
        <a:ext cx="1576670" cy="978952"/>
      </dsp:txXfrm>
    </dsp:sp>
    <dsp:sp modelId="{6452B0AB-FD00-40D7-8D04-407E9F0DC70E}">
      <dsp:nvSpPr>
        <dsp:cNvPr id="0" name=""/>
        <dsp:cNvSpPr/>
      </dsp:nvSpPr>
      <dsp:spPr>
        <a:xfrm>
          <a:off x="228453" y="3035749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80A745-8590-4FD1-964B-D22B879841E8}">
      <dsp:nvSpPr>
        <dsp:cNvPr id="0" name=""/>
        <dsp:cNvSpPr/>
      </dsp:nvSpPr>
      <dsp:spPr>
        <a:xfrm>
          <a:off x="410406" y="3208605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Especializado</a:t>
          </a:r>
          <a:endParaRPr lang="es-CL" sz="1500" kern="1200" dirty="0"/>
        </a:p>
      </dsp:txBody>
      <dsp:txXfrm>
        <a:off x="440863" y="3239062"/>
        <a:ext cx="1576670" cy="978952"/>
      </dsp:txXfrm>
    </dsp:sp>
    <dsp:sp modelId="{935364ED-2C1E-4543-B5A2-0AD0824CF213}">
      <dsp:nvSpPr>
        <dsp:cNvPr id="0" name=""/>
        <dsp:cNvSpPr/>
      </dsp:nvSpPr>
      <dsp:spPr>
        <a:xfrm>
          <a:off x="2229945" y="3035749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3CDADBA-7466-4A20-97D4-0448217F6474}">
      <dsp:nvSpPr>
        <dsp:cNvPr id="0" name=""/>
        <dsp:cNvSpPr/>
      </dsp:nvSpPr>
      <dsp:spPr>
        <a:xfrm>
          <a:off x="2411898" y="3208605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Generalista</a:t>
          </a:r>
          <a:endParaRPr lang="es-CL" sz="1500" kern="1200" dirty="0"/>
        </a:p>
      </dsp:txBody>
      <dsp:txXfrm>
        <a:off x="2442355" y="3239062"/>
        <a:ext cx="1576670" cy="978952"/>
      </dsp:txXfrm>
    </dsp:sp>
    <dsp:sp modelId="{BA9D77A0-5A49-4B01-9365-B4116CB7DEBC}">
      <dsp:nvSpPr>
        <dsp:cNvPr id="0" name=""/>
        <dsp:cNvSpPr/>
      </dsp:nvSpPr>
      <dsp:spPr>
        <a:xfrm>
          <a:off x="5232182" y="1364775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2C4735-A06D-4F66-B16E-526D8B551929}">
      <dsp:nvSpPr>
        <dsp:cNvPr id="0" name=""/>
        <dsp:cNvSpPr/>
      </dsp:nvSpPr>
      <dsp:spPr>
        <a:xfrm>
          <a:off x="5414136" y="1537631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b="1" kern="1200" dirty="0" smtClean="0"/>
            <a:t>Naturaleza del recurso (estándar de revisión)</a:t>
          </a:r>
          <a:endParaRPr lang="es-CL" sz="1500" b="1" kern="1200" dirty="0"/>
        </a:p>
      </dsp:txBody>
      <dsp:txXfrm>
        <a:off x="5444593" y="1568088"/>
        <a:ext cx="1576670" cy="978952"/>
      </dsp:txXfrm>
    </dsp:sp>
    <dsp:sp modelId="{FF23863A-802E-4A7B-A72B-EAA92E0E46FE}">
      <dsp:nvSpPr>
        <dsp:cNvPr id="0" name=""/>
        <dsp:cNvSpPr/>
      </dsp:nvSpPr>
      <dsp:spPr>
        <a:xfrm>
          <a:off x="4231436" y="3035749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730A2D-EDC1-4AA7-9501-56410FBF8C71}">
      <dsp:nvSpPr>
        <dsp:cNvPr id="0" name=""/>
        <dsp:cNvSpPr/>
      </dsp:nvSpPr>
      <dsp:spPr>
        <a:xfrm>
          <a:off x="4413390" y="3208605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Apelación</a:t>
          </a:r>
          <a:endParaRPr lang="es-CL" sz="1500" kern="1200" dirty="0"/>
        </a:p>
      </dsp:txBody>
      <dsp:txXfrm>
        <a:off x="4443847" y="3239062"/>
        <a:ext cx="1576670" cy="978952"/>
      </dsp:txXfrm>
    </dsp:sp>
    <dsp:sp modelId="{0B7019E8-58A5-4CF9-85B6-33093ED8FE5A}">
      <dsp:nvSpPr>
        <dsp:cNvPr id="0" name=""/>
        <dsp:cNvSpPr/>
      </dsp:nvSpPr>
      <dsp:spPr>
        <a:xfrm>
          <a:off x="6232928" y="3035749"/>
          <a:ext cx="1637584" cy="103986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C2818C4-4997-4DE8-B610-52E005BE22B0}">
      <dsp:nvSpPr>
        <dsp:cNvPr id="0" name=""/>
        <dsp:cNvSpPr/>
      </dsp:nvSpPr>
      <dsp:spPr>
        <a:xfrm>
          <a:off x="6414882" y="3208605"/>
          <a:ext cx="1637584" cy="10398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500" kern="1200" dirty="0" smtClean="0"/>
            <a:t>Revisión judicial</a:t>
          </a:r>
          <a:endParaRPr lang="es-CL" sz="1500" kern="1200" dirty="0"/>
        </a:p>
      </dsp:txBody>
      <dsp:txXfrm>
        <a:off x="6445339" y="3239062"/>
        <a:ext cx="1576670" cy="9789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25EE19-A14B-4CC9-94DF-2678241ABA14}">
      <dsp:nvSpPr>
        <dsp:cNvPr id="0" name=""/>
        <dsp:cNvSpPr/>
      </dsp:nvSpPr>
      <dsp:spPr>
        <a:xfrm>
          <a:off x="1208019" y="2152"/>
          <a:ext cx="2583805" cy="1291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b="1" kern="1200" dirty="0" smtClean="0"/>
            <a:t>Generales</a:t>
          </a:r>
          <a:endParaRPr lang="es-CL" sz="3100" b="1" kern="1200" dirty="0"/>
        </a:p>
      </dsp:txBody>
      <dsp:txXfrm>
        <a:off x="1245858" y="39991"/>
        <a:ext cx="2508127" cy="1216224"/>
      </dsp:txXfrm>
    </dsp:sp>
    <dsp:sp modelId="{ECD911C7-59FD-4A2D-85D7-40BFAB1E38E5}">
      <dsp:nvSpPr>
        <dsp:cNvPr id="0" name=""/>
        <dsp:cNvSpPr/>
      </dsp:nvSpPr>
      <dsp:spPr>
        <a:xfrm>
          <a:off x="1466399" y="1294054"/>
          <a:ext cx="258380" cy="968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926"/>
              </a:lnTo>
              <a:lnTo>
                <a:pt x="258380" y="968926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436CB5-7DB1-4D69-BF9F-03073329D391}">
      <dsp:nvSpPr>
        <dsp:cNvPr id="0" name=""/>
        <dsp:cNvSpPr/>
      </dsp:nvSpPr>
      <dsp:spPr>
        <a:xfrm>
          <a:off x="1724780" y="1617030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Separación de poderes</a:t>
          </a:r>
          <a:endParaRPr lang="es-CL" sz="2700" kern="1200" dirty="0"/>
        </a:p>
      </dsp:txBody>
      <dsp:txXfrm>
        <a:off x="1762619" y="1654869"/>
        <a:ext cx="1991366" cy="1216224"/>
      </dsp:txXfrm>
    </dsp:sp>
    <dsp:sp modelId="{B4BD98CE-D022-4B25-B7FF-5C538D86EEF5}">
      <dsp:nvSpPr>
        <dsp:cNvPr id="0" name=""/>
        <dsp:cNvSpPr/>
      </dsp:nvSpPr>
      <dsp:spPr>
        <a:xfrm>
          <a:off x="1466399" y="1294054"/>
          <a:ext cx="258380" cy="25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805"/>
              </a:lnTo>
              <a:lnTo>
                <a:pt x="258380" y="2583805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E5E472-B036-4FF0-A511-A2EE94872AF7}">
      <dsp:nvSpPr>
        <dsp:cNvPr id="0" name=""/>
        <dsp:cNvSpPr/>
      </dsp:nvSpPr>
      <dsp:spPr>
        <a:xfrm>
          <a:off x="1724780" y="3231908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26486"/>
              <a:satOff val="-2798"/>
              <a:lumOff val="2099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Errores en las decisiones</a:t>
          </a:r>
          <a:endParaRPr lang="es-CL" sz="2700" kern="1200" dirty="0"/>
        </a:p>
      </dsp:txBody>
      <dsp:txXfrm>
        <a:off x="1762619" y="3269747"/>
        <a:ext cx="1991366" cy="1216224"/>
      </dsp:txXfrm>
    </dsp:sp>
    <dsp:sp modelId="{BA6CA81F-B243-4C7C-9645-9DBCBC84E72F}">
      <dsp:nvSpPr>
        <dsp:cNvPr id="0" name=""/>
        <dsp:cNvSpPr/>
      </dsp:nvSpPr>
      <dsp:spPr>
        <a:xfrm>
          <a:off x="4437775" y="2152"/>
          <a:ext cx="2583805" cy="12919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shade val="50000"/>
                <a:hueOff val="252972"/>
                <a:satOff val="-5595"/>
                <a:lumOff val="41987"/>
                <a:alphaOff val="0"/>
                <a:shade val="51000"/>
                <a:satMod val="130000"/>
              </a:schemeClr>
            </a:gs>
            <a:gs pos="80000">
              <a:schemeClr val="accent5">
                <a:shade val="50000"/>
                <a:hueOff val="252972"/>
                <a:satOff val="-5595"/>
                <a:lumOff val="41987"/>
                <a:alphaOff val="0"/>
                <a:shade val="93000"/>
                <a:satMod val="130000"/>
              </a:schemeClr>
            </a:gs>
            <a:gs pos="100000">
              <a:schemeClr val="accent5">
                <a:shade val="50000"/>
                <a:hueOff val="252972"/>
                <a:satOff val="-5595"/>
                <a:lumOff val="4198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055" tIns="39370" rIns="59055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100" b="1" kern="1200" dirty="0" smtClean="0"/>
            <a:t>Por duplicidad de acciones</a:t>
          </a:r>
          <a:endParaRPr lang="es-CL" sz="3100" b="1" kern="1200" dirty="0"/>
        </a:p>
      </dsp:txBody>
      <dsp:txXfrm>
        <a:off x="4475614" y="39991"/>
        <a:ext cx="2508127" cy="1216224"/>
      </dsp:txXfrm>
    </dsp:sp>
    <dsp:sp modelId="{8D1DDDC5-06D0-4AB6-8A91-00317C94D247}">
      <dsp:nvSpPr>
        <dsp:cNvPr id="0" name=""/>
        <dsp:cNvSpPr/>
      </dsp:nvSpPr>
      <dsp:spPr>
        <a:xfrm>
          <a:off x="4696156" y="1294054"/>
          <a:ext cx="258380" cy="9689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68926"/>
              </a:lnTo>
              <a:lnTo>
                <a:pt x="258380" y="968926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FD6BD9-4013-40AA-8096-1BAC68F1C253}">
      <dsp:nvSpPr>
        <dsp:cNvPr id="0" name=""/>
        <dsp:cNvSpPr/>
      </dsp:nvSpPr>
      <dsp:spPr>
        <a:xfrm>
          <a:off x="4954536" y="1617030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252972"/>
              <a:satOff val="-5595"/>
              <a:lumOff val="4198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i="1" kern="1200" dirty="0" smtClean="0"/>
            <a:t>Fórum shopping</a:t>
          </a:r>
          <a:endParaRPr lang="es-CL" sz="2700" i="1" kern="1200" dirty="0"/>
        </a:p>
      </dsp:txBody>
      <dsp:txXfrm>
        <a:off x="4992375" y="1654869"/>
        <a:ext cx="1991366" cy="1216224"/>
      </dsp:txXfrm>
    </dsp:sp>
    <dsp:sp modelId="{0DEF3E6C-67F5-483A-9C68-ADB49FAF083C}">
      <dsp:nvSpPr>
        <dsp:cNvPr id="0" name=""/>
        <dsp:cNvSpPr/>
      </dsp:nvSpPr>
      <dsp:spPr>
        <a:xfrm>
          <a:off x="4696156" y="1294054"/>
          <a:ext cx="258380" cy="25838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83805"/>
              </a:lnTo>
              <a:lnTo>
                <a:pt x="258380" y="2583805"/>
              </a:lnTo>
            </a:path>
          </a:pathLst>
        </a:custGeom>
        <a:noFill/>
        <a:ln w="25400" cap="flat" cmpd="sng" algn="ctr">
          <a:solidFill>
            <a:schemeClr val="accent5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1E3AC1-F8D2-41F6-B57E-62249122CF20}">
      <dsp:nvSpPr>
        <dsp:cNvPr id="0" name=""/>
        <dsp:cNvSpPr/>
      </dsp:nvSpPr>
      <dsp:spPr>
        <a:xfrm>
          <a:off x="4954536" y="3231908"/>
          <a:ext cx="2067044" cy="12919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50000"/>
              <a:hueOff val="126486"/>
              <a:satOff val="-2798"/>
              <a:lumOff val="2099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1435" tIns="34290" rIns="51435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700" kern="1200" dirty="0" smtClean="0"/>
            <a:t>Asimilación de estándares</a:t>
          </a:r>
          <a:endParaRPr lang="es-CL" sz="2700" kern="1200" dirty="0"/>
        </a:p>
      </dsp:txBody>
      <dsp:txXfrm>
        <a:off x="4992375" y="3269747"/>
        <a:ext cx="1991366" cy="1216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3994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6507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4218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3904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9453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38904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41536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5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53148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9496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012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04/01/2013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7371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comments" Target="../comments/commen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304255"/>
          </a:xfrm>
        </p:spPr>
        <p:txBody>
          <a:bodyPr>
            <a:normAutofit fontScale="90000"/>
          </a:bodyPr>
          <a:lstStyle/>
          <a:p>
            <a:r>
              <a:rPr lang="es-MX" b="1" dirty="0"/>
              <a:t>La revisión de las decisiones adoptadas por </a:t>
            </a:r>
            <a:r>
              <a:rPr lang="es-MX" b="1" dirty="0" smtClean="0"/>
              <a:t>órganos </a:t>
            </a:r>
            <a:r>
              <a:rPr lang="es-MX" b="1" dirty="0"/>
              <a:t>especializados: una mirada institucional</a:t>
            </a:r>
            <a:endParaRPr lang="es-CL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 smtClean="0">
                <a:solidFill>
                  <a:schemeClr val="tx1"/>
                </a:solidFill>
              </a:rPr>
              <a:t>Javier Tapia &amp; Luis Cordero</a:t>
            </a:r>
          </a:p>
          <a:p>
            <a:r>
              <a:rPr lang="es-ES_tradnl" sz="2800" dirty="0" smtClean="0">
                <a:solidFill>
                  <a:schemeClr val="tx1"/>
                </a:solidFill>
              </a:rPr>
              <a:t>Facultad de Derecho</a:t>
            </a:r>
          </a:p>
          <a:p>
            <a:r>
              <a:rPr lang="es-ES_tradnl" sz="2800" dirty="0" smtClean="0">
                <a:solidFill>
                  <a:schemeClr val="tx1"/>
                </a:solidFill>
              </a:rPr>
              <a:t>Universidad de Chile</a:t>
            </a:r>
            <a:endParaRPr lang="es-E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-1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29" y="1124744"/>
            <a:ext cx="5556683" cy="5256584"/>
          </a:xfrm>
          <a:prstGeom prst="rect">
            <a:avLst/>
          </a:prstGeom>
          <a:pattFill prst="trellis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/>
          <a:extLst/>
        </p:spPr>
      </p:pic>
      <p:sp>
        <p:nvSpPr>
          <p:cNvPr id="5" name="4 Rectángulo"/>
          <p:cNvSpPr/>
          <p:nvPr/>
        </p:nvSpPr>
        <p:spPr>
          <a:xfrm>
            <a:off x="515770" y="241420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Discusión a nivel mundial: ¿Cómo solucionar conflictos en un mundo donde la revisión judicial de actos </a:t>
            </a:r>
            <a:r>
              <a:rPr lang="es-ES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estatales</a:t>
            </a:r>
            <a:r>
              <a:rPr lang="es-E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tiene cada vez menor cabida?</a:t>
            </a:r>
            <a:endParaRPr lang="es-CL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6 Flecha doblada"/>
          <p:cNvSpPr/>
          <p:nvPr/>
        </p:nvSpPr>
        <p:spPr>
          <a:xfrm rot="5400000">
            <a:off x="5508104" y="2276872"/>
            <a:ext cx="2592288" cy="2448272"/>
          </a:xfrm>
          <a:prstGeom prst="bent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tx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793202" y="4797152"/>
            <a:ext cx="32432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i="1" dirty="0">
                <a:solidFill>
                  <a:schemeClr val="tx2">
                    <a:lumMod val="75000"/>
                  </a:schemeClr>
                </a:solidFill>
              </a:rPr>
              <a:t>Nuestra pregunta</a:t>
            </a:r>
            <a:r>
              <a:rPr lang="es-ES" sz="2400" b="1" dirty="0">
                <a:solidFill>
                  <a:schemeClr val="tx2">
                    <a:lumMod val="75000"/>
                  </a:schemeClr>
                </a:solidFill>
              </a:rPr>
              <a:t>: ¿Cuál es la incidencia del diseño institucional en los tipos de revisión judicial?</a:t>
            </a:r>
            <a:endParaRPr lang="es-CL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6788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Diseñando instituciones</a:t>
            </a:r>
            <a:endParaRPr lang="es-CL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Primera parte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36209362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es-ES" dirty="0" smtClean="0"/>
              <a:t>Las variables institucionales</a:t>
            </a:r>
            <a:endParaRPr lang="es-ES" dirty="0"/>
          </a:p>
        </p:txBody>
      </p:sp>
      <p:graphicFrame>
        <p:nvGraphicFramePr>
          <p:cNvPr id="6" name="5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84763484"/>
              </p:ext>
            </p:extLst>
          </p:nvPr>
        </p:nvGraphicFramePr>
        <p:xfrm>
          <a:off x="539552" y="1988840"/>
          <a:ext cx="8280920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/>
          </a:bodyPr>
          <a:lstStyle/>
          <a:p>
            <a:r>
              <a:rPr lang="es-ES" dirty="0" smtClean="0"/>
              <a:t>1ª variable: </a:t>
            </a:r>
            <a:r>
              <a:rPr lang="es-ES" dirty="0"/>
              <a:t>n</a:t>
            </a:r>
            <a:r>
              <a:rPr lang="es-ES" dirty="0" smtClean="0"/>
              <a:t>aturaleza del órgano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060848"/>
            <a:ext cx="8640960" cy="4536504"/>
          </a:xfrm>
        </p:spPr>
        <p:txBody>
          <a:bodyPr>
            <a:normAutofit fontScale="92500" lnSpcReduction="20000"/>
          </a:bodyPr>
          <a:lstStyle/>
          <a:p>
            <a:r>
              <a:rPr lang="es-ES" dirty="0" smtClean="0"/>
              <a:t>Especialización tiene tres atributos</a:t>
            </a:r>
          </a:p>
          <a:p>
            <a:pPr marL="900113" lvl="1" indent="-442913">
              <a:buFont typeface="+mj-lt"/>
              <a:buAutoNum type="arabicPeriod"/>
            </a:pPr>
            <a:endParaRPr lang="es-MX" dirty="0" smtClean="0"/>
          </a:p>
          <a:p>
            <a:pPr marL="900113" lvl="1" indent="-442913">
              <a:buFont typeface="+mj-lt"/>
              <a:buAutoNum type="arabicPeriod"/>
            </a:pPr>
            <a:r>
              <a:rPr lang="es-MX" dirty="0" smtClean="0"/>
              <a:t>“</a:t>
            </a:r>
            <a:r>
              <a:rPr lang="es-MX" i="1" dirty="0" smtClean="0"/>
              <a:t>Experticia</a:t>
            </a:r>
            <a:r>
              <a:rPr lang="es-MX" dirty="0"/>
              <a:t>”: </a:t>
            </a:r>
            <a:r>
              <a:rPr lang="es-MX" dirty="0" smtClean="0"/>
              <a:t>elevado </a:t>
            </a:r>
            <a:r>
              <a:rPr lang="es-MX" dirty="0"/>
              <a:t>nivel de conocimiento en el área sustantiva específica </a:t>
            </a:r>
            <a:r>
              <a:rPr lang="es-MX" dirty="0" smtClean="0"/>
              <a:t>sometida </a:t>
            </a:r>
            <a:r>
              <a:rPr lang="es-MX" dirty="0"/>
              <a:t>a juicio, en razón de su estudio </a:t>
            </a:r>
            <a:r>
              <a:rPr lang="es-MX" dirty="0" smtClean="0"/>
              <a:t>pormenorizado</a:t>
            </a:r>
          </a:p>
          <a:p>
            <a:pPr marL="900113" lvl="1" indent="-442913">
              <a:buFont typeface="+mj-lt"/>
              <a:buAutoNum type="arabicPeriod"/>
            </a:pPr>
            <a:endParaRPr lang="es-MX" dirty="0" smtClean="0"/>
          </a:p>
          <a:p>
            <a:pPr marL="900113" lvl="1" indent="-442913">
              <a:buFont typeface="+mj-lt"/>
              <a:buAutoNum type="arabicPeriod"/>
            </a:pPr>
            <a:r>
              <a:rPr lang="es-MX" dirty="0" smtClean="0"/>
              <a:t>“</a:t>
            </a:r>
            <a:r>
              <a:rPr lang="es-MX" i="1" dirty="0" smtClean="0"/>
              <a:t>Experiencia</a:t>
            </a:r>
            <a:r>
              <a:rPr lang="es-MX" dirty="0" smtClean="0"/>
              <a:t>”: acumulación </a:t>
            </a:r>
            <a:r>
              <a:rPr lang="es-MX" dirty="0"/>
              <a:t>de un conocimiento o </a:t>
            </a:r>
            <a:r>
              <a:rPr lang="es-MX" dirty="0" smtClean="0"/>
              <a:t>destreza</a:t>
            </a:r>
          </a:p>
          <a:p>
            <a:pPr marL="900113" lvl="1" indent="-442913">
              <a:buFont typeface="+mj-lt"/>
              <a:buAutoNum type="arabicPeriod"/>
            </a:pPr>
            <a:endParaRPr lang="es-MX" dirty="0" smtClean="0"/>
          </a:p>
          <a:p>
            <a:pPr marL="900113" lvl="1" indent="-442913">
              <a:buFont typeface="+mj-lt"/>
              <a:buAutoNum type="arabicPeriod"/>
            </a:pPr>
            <a:r>
              <a:rPr lang="es-MX" dirty="0" smtClean="0"/>
              <a:t>“</a:t>
            </a:r>
            <a:r>
              <a:rPr lang="es-MX" i="1" dirty="0" smtClean="0"/>
              <a:t>Objeto </a:t>
            </a:r>
            <a:r>
              <a:rPr lang="es-MX" i="1" dirty="0"/>
              <a:t>específico</a:t>
            </a:r>
            <a:r>
              <a:rPr lang="es-MX" dirty="0" smtClean="0"/>
              <a:t>”: deseo </a:t>
            </a:r>
            <a:r>
              <a:rPr lang="es-MX" dirty="0"/>
              <a:t>específico de introducir coherencia lógica a los objetivos de una parte del sistema legal y proteger al menos uno o algunos de </a:t>
            </a:r>
            <a:r>
              <a:rPr lang="es-MX" dirty="0" smtClean="0"/>
              <a:t>ellos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483768" y="1517383"/>
            <a:ext cx="4392488" cy="369332"/>
          </a:xfrm>
          <a:prstGeom prst="rect">
            <a:avLst/>
          </a:prstGeom>
          <a:solidFill>
            <a:schemeClr val="accent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¿Órgano especializado o generalista?</a:t>
            </a:r>
            <a:endParaRPr lang="es-CL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796950"/>
          </a:xfrm>
        </p:spPr>
        <p:txBody>
          <a:bodyPr>
            <a:normAutofit/>
          </a:bodyPr>
          <a:lstStyle/>
          <a:p>
            <a:r>
              <a:rPr lang="es-ES" dirty="0"/>
              <a:t>1ª variable: n</a:t>
            </a:r>
            <a:r>
              <a:rPr lang="es-ES" dirty="0" smtClean="0"/>
              <a:t>aturaleza del órgano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824536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Revisor “generalista” carece de uno o más de estos atributos</a:t>
            </a:r>
          </a:p>
          <a:p>
            <a:endParaRPr lang="es-ES" dirty="0"/>
          </a:p>
          <a:p>
            <a:r>
              <a:rPr lang="es-MX" dirty="0" smtClean="0"/>
              <a:t>Especialización es respuesta </a:t>
            </a:r>
            <a:r>
              <a:rPr lang="es-MX" dirty="0"/>
              <a:t>al </a:t>
            </a:r>
            <a:r>
              <a:rPr lang="es-MX" dirty="0" smtClean="0"/>
              <a:t>supuesto incremento </a:t>
            </a:r>
            <a:r>
              <a:rPr lang="es-MX" dirty="0"/>
              <a:t>de la complejidad de ciertos </a:t>
            </a:r>
            <a:r>
              <a:rPr lang="es-MX" dirty="0" smtClean="0"/>
              <a:t>temas</a:t>
            </a:r>
          </a:p>
          <a:p>
            <a:pPr lvl="1"/>
            <a:r>
              <a:rPr lang="es-MX" dirty="0"/>
              <a:t>O</a:t>
            </a:r>
            <a:r>
              <a:rPr lang="es-MX" dirty="0" smtClean="0"/>
              <a:t>bjeto-específico  es la </a:t>
            </a:r>
            <a:r>
              <a:rPr lang="es-MX" dirty="0"/>
              <a:t>principal razón para incluir especialización en el </a:t>
            </a:r>
            <a:r>
              <a:rPr lang="es-MX" dirty="0" smtClean="0"/>
              <a:t>sistema</a:t>
            </a:r>
          </a:p>
          <a:p>
            <a:pPr lvl="1"/>
            <a:r>
              <a:rPr lang="es-MX" dirty="0"/>
              <a:t>O</a:t>
            </a:r>
            <a:r>
              <a:rPr lang="es-MX" dirty="0" smtClean="0"/>
              <a:t>tros motivos: uniformidad en las decisiones, </a:t>
            </a:r>
            <a:r>
              <a:rPr lang="es-MX" dirty="0" err="1"/>
              <a:t>predictabilidad</a:t>
            </a:r>
            <a:r>
              <a:rPr lang="es-MX" dirty="0"/>
              <a:t>, </a:t>
            </a:r>
            <a:r>
              <a:rPr lang="es-MX" i="1" dirty="0" err="1" smtClean="0"/>
              <a:t>expertise</a:t>
            </a:r>
            <a:r>
              <a:rPr lang="es-MX" dirty="0" smtClean="0"/>
              <a:t>, la </a:t>
            </a:r>
            <a:r>
              <a:rPr lang="es-MX" dirty="0"/>
              <a:t>necesidad de contar con “mejores decisiones</a:t>
            </a:r>
            <a:r>
              <a:rPr lang="es-MX" dirty="0" smtClean="0"/>
              <a:t>” y aumentar la confianza pública</a:t>
            </a:r>
          </a:p>
          <a:p>
            <a:endParaRPr lang="es-MX" dirty="0" smtClean="0"/>
          </a:p>
          <a:p>
            <a:r>
              <a:rPr lang="es-MX" dirty="0" smtClean="0"/>
              <a:t>Posibles problemas:</a:t>
            </a:r>
          </a:p>
          <a:p>
            <a:pPr lvl="1"/>
            <a:r>
              <a:rPr lang="es-MX" dirty="0" smtClean="0"/>
              <a:t>Riesgo de captura, “miopía”, etc.</a:t>
            </a:r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xmlns="" val="185919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s-ES" dirty="0"/>
              <a:t>2</a:t>
            </a:r>
            <a:r>
              <a:rPr lang="es-ES" dirty="0" smtClean="0"/>
              <a:t>ª variable: recursos y estándar de revisión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2348880"/>
            <a:ext cx="8435280" cy="4509120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/>
              <a:t>Estándar </a:t>
            </a:r>
            <a:r>
              <a:rPr lang="es-MX" dirty="0"/>
              <a:t>de </a:t>
            </a:r>
            <a:r>
              <a:rPr lang="es-MX" dirty="0" smtClean="0"/>
              <a:t>“</a:t>
            </a:r>
            <a:r>
              <a:rPr lang="es-MX" i="1" dirty="0" smtClean="0"/>
              <a:t>apelación</a:t>
            </a:r>
            <a:r>
              <a:rPr lang="es-MX" dirty="0" smtClean="0"/>
              <a:t>” (o </a:t>
            </a:r>
            <a:r>
              <a:rPr lang="es-MX" dirty="0"/>
              <a:t>revisión de </a:t>
            </a:r>
            <a:r>
              <a:rPr lang="es-MX" dirty="0" smtClean="0"/>
              <a:t>mérito): se revisa la </a:t>
            </a:r>
            <a:r>
              <a:rPr lang="es-MX" dirty="0"/>
              <a:t>“</a:t>
            </a:r>
            <a:r>
              <a:rPr lang="es-MX" dirty="0" smtClean="0"/>
              <a:t>corrección” de </a:t>
            </a:r>
            <a:r>
              <a:rPr lang="es-MX" dirty="0"/>
              <a:t>la decisión, esto es, si ella fue “bien” o “mal” </a:t>
            </a:r>
            <a:r>
              <a:rPr lang="es-MX" dirty="0" smtClean="0"/>
              <a:t>adoptada</a:t>
            </a:r>
          </a:p>
          <a:p>
            <a:pPr marL="0" indent="0">
              <a:buNone/>
            </a:pPr>
            <a:endParaRPr lang="es-MX" dirty="0" smtClean="0"/>
          </a:p>
          <a:p>
            <a:r>
              <a:rPr lang="es-MX" dirty="0" smtClean="0"/>
              <a:t>Estándar de “</a:t>
            </a:r>
            <a:r>
              <a:rPr lang="es-MX" i="1" dirty="0" smtClean="0"/>
              <a:t>revisión judicial</a:t>
            </a:r>
            <a:r>
              <a:rPr lang="es-MX" dirty="0" smtClean="0"/>
              <a:t>”: se </a:t>
            </a:r>
            <a:r>
              <a:rPr lang="es-MX" dirty="0"/>
              <a:t>preocupa </a:t>
            </a:r>
            <a:r>
              <a:rPr lang="es-MX" dirty="0" smtClean="0"/>
              <a:t>de </a:t>
            </a:r>
            <a:r>
              <a:rPr lang="es-MX" dirty="0"/>
              <a:t>la forma en que la decisión ha sido </a:t>
            </a:r>
            <a:r>
              <a:rPr lang="es-MX" dirty="0" smtClean="0"/>
              <a:t>adoptada.</a:t>
            </a:r>
          </a:p>
          <a:p>
            <a:pPr lvl="1"/>
            <a:r>
              <a:rPr lang="es-MX" dirty="0" smtClean="0"/>
              <a:t>Preocupación </a:t>
            </a:r>
            <a:r>
              <a:rPr lang="es-MX" dirty="0"/>
              <a:t>central no es la conclusión del proceso y su corrección, sino si el correcto procedimiento ha </a:t>
            </a:r>
            <a:r>
              <a:rPr lang="es-MX" dirty="0" smtClean="0"/>
              <a:t>sido seguido</a:t>
            </a:r>
          </a:p>
          <a:p>
            <a:endParaRPr lang="es-MX" dirty="0"/>
          </a:p>
          <a:p>
            <a:r>
              <a:rPr lang="es-MX" dirty="0" smtClean="0"/>
              <a:t>Lo </a:t>
            </a:r>
            <a:r>
              <a:rPr lang="es-MX" dirty="0"/>
              <a:t>relevante es </a:t>
            </a:r>
            <a:r>
              <a:rPr lang="es-MX" dirty="0" smtClean="0"/>
              <a:t>determinar qué </a:t>
            </a:r>
            <a:r>
              <a:rPr lang="es-MX" dirty="0"/>
              <a:t>argumentos normativos sirven de base al estándar escogido y cuál es el test legal utilizado para determinar el cumplimiento con dicho estándar</a:t>
            </a:r>
            <a:endParaRPr lang="es-ES" dirty="0"/>
          </a:p>
        </p:txBody>
      </p:sp>
      <p:sp>
        <p:nvSpPr>
          <p:cNvPr id="4" name="3 CuadroTexto"/>
          <p:cNvSpPr txBox="1"/>
          <p:nvPr/>
        </p:nvSpPr>
        <p:spPr>
          <a:xfrm>
            <a:off x="2483768" y="1702049"/>
            <a:ext cx="4392488" cy="369332"/>
          </a:xfrm>
          <a:prstGeom prst="rect">
            <a:avLst/>
          </a:prstGeom>
          <a:solidFill>
            <a:schemeClr val="accent1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txBody>
          <a:bodyPr wrap="square" rtlCol="0" anchor="ctr" anchorCtr="0">
            <a:spAutoFit/>
          </a:bodyPr>
          <a:lstStyle/>
          <a:p>
            <a:pPr algn="ctr"/>
            <a:r>
              <a:rPr lang="es-E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¿Apelación o revisión judicial?</a:t>
            </a:r>
            <a:endParaRPr lang="es-CL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374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es-ES" dirty="0" smtClean="0"/>
              <a:t>Combinación de las variables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08512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¿Cómo?</a:t>
            </a:r>
          </a:p>
          <a:p>
            <a:pPr lvl="1"/>
            <a:r>
              <a:rPr lang="es-MX" dirty="0" smtClean="0"/>
              <a:t>Resolviendo </a:t>
            </a:r>
            <a:r>
              <a:rPr lang="es-MX" dirty="0"/>
              <a:t>importantes </a:t>
            </a:r>
            <a:r>
              <a:rPr lang="es-MX" i="1" dirty="0" err="1" smtClean="0"/>
              <a:t>trade-offs</a:t>
            </a:r>
            <a:endParaRPr lang="es-MX" i="1" dirty="0" smtClean="0"/>
          </a:p>
          <a:p>
            <a:pPr lvl="1"/>
            <a:r>
              <a:rPr lang="es-MX" dirty="0"/>
              <a:t>E</a:t>
            </a:r>
            <a:r>
              <a:rPr lang="es-MX" dirty="0" smtClean="0"/>
              <a:t>stándar </a:t>
            </a:r>
            <a:r>
              <a:rPr lang="es-MX" dirty="0"/>
              <a:t>de revisión </a:t>
            </a:r>
            <a:r>
              <a:rPr lang="es-MX" dirty="0" smtClean="0"/>
              <a:t>(variable 2) requiere </a:t>
            </a:r>
            <a:r>
              <a:rPr lang="es-MX" dirty="0"/>
              <a:t>ser diseñado “a la medida” de las características institucionales del organismo </a:t>
            </a:r>
            <a:r>
              <a:rPr lang="es-MX" dirty="0" smtClean="0"/>
              <a:t>revisor (variable 1)</a:t>
            </a:r>
          </a:p>
          <a:p>
            <a:endParaRPr lang="es-MX" dirty="0" smtClean="0"/>
          </a:p>
          <a:p>
            <a:r>
              <a:rPr lang="es-MX" dirty="0" smtClean="0"/>
              <a:t>El resultado puede ser:</a:t>
            </a:r>
          </a:p>
          <a:p>
            <a:pPr lvl="1"/>
            <a:r>
              <a:rPr lang="es-MX" i="1" dirty="0" smtClean="0"/>
              <a:t>Revisión amplia</a:t>
            </a:r>
            <a:r>
              <a:rPr lang="es-MX" dirty="0" smtClean="0"/>
              <a:t>: cuestiones derecho, de hecho y política</a:t>
            </a:r>
          </a:p>
          <a:p>
            <a:pPr lvl="1"/>
            <a:r>
              <a:rPr lang="es-MX" i="1" dirty="0" smtClean="0"/>
              <a:t>Revisión restringida</a:t>
            </a:r>
            <a:r>
              <a:rPr lang="es-MX" dirty="0" smtClean="0"/>
              <a:t>: cuestiones de hecho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82176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831850"/>
            <a:ext cx="8229600" cy="868958"/>
          </a:xfrm>
        </p:spPr>
        <p:txBody>
          <a:bodyPr/>
          <a:lstStyle/>
          <a:p>
            <a:r>
              <a:rPr lang="es-ES" dirty="0" smtClean="0"/>
              <a:t>Revisión es una cuestión de grado</a:t>
            </a:r>
            <a:endParaRPr lang="es-CL" dirty="0"/>
          </a:p>
        </p:txBody>
      </p:sp>
      <p:sp>
        <p:nvSpPr>
          <p:cNvPr id="5" name="4 Flecha izquierda y derecha"/>
          <p:cNvSpPr/>
          <p:nvPr/>
        </p:nvSpPr>
        <p:spPr>
          <a:xfrm>
            <a:off x="899592" y="1988840"/>
            <a:ext cx="7272808" cy="19442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800" dirty="0" smtClean="0"/>
              <a:t>Revisión judicial</a:t>
            </a:r>
            <a:endParaRPr lang="es-CL" sz="2800" dirty="0"/>
          </a:p>
        </p:txBody>
      </p:sp>
      <p:sp>
        <p:nvSpPr>
          <p:cNvPr id="6" name="5 Rectángulo"/>
          <p:cNvSpPr/>
          <p:nvPr/>
        </p:nvSpPr>
        <p:spPr>
          <a:xfrm>
            <a:off x="323528" y="4427820"/>
            <a:ext cx="2448272" cy="120032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dirty="0" smtClean="0">
                <a:solidFill>
                  <a:prstClr val="black"/>
                </a:solidFill>
              </a:rPr>
              <a:t>Escrutinio </a:t>
            </a:r>
            <a:r>
              <a:rPr lang="es-MX" sz="2400" dirty="0">
                <a:solidFill>
                  <a:prstClr val="black"/>
                </a:solidFill>
              </a:rPr>
              <a:t>mínimo de la decisión de la instancia previa </a:t>
            </a:r>
            <a:endParaRPr lang="es-CL" sz="2400" dirty="0"/>
          </a:p>
        </p:txBody>
      </p:sp>
      <p:sp>
        <p:nvSpPr>
          <p:cNvPr id="7" name="6 Rectángulo"/>
          <p:cNvSpPr/>
          <p:nvPr/>
        </p:nvSpPr>
        <p:spPr>
          <a:xfrm>
            <a:off x="6588224" y="4427820"/>
            <a:ext cx="2232248" cy="1200329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MX" sz="2400" dirty="0" smtClean="0"/>
              <a:t>Total </a:t>
            </a:r>
            <a:r>
              <a:rPr lang="es-MX" sz="2400" dirty="0"/>
              <a:t>substitución de la decisión</a:t>
            </a:r>
            <a:endParaRPr lang="es-CL" sz="2400" dirty="0"/>
          </a:p>
        </p:txBody>
      </p:sp>
      <p:sp>
        <p:nvSpPr>
          <p:cNvPr id="8" name="7 Rectángulo"/>
          <p:cNvSpPr/>
          <p:nvPr/>
        </p:nvSpPr>
        <p:spPr>
          <a:xfrm>
            <a:off x="3419872" y="6309320"/>
            <a:ext cx="2460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dirty="0" smtClean="0"/>
              <a:t>(Extremos referenciales)</a:t>
            </a:r>
            <a:endParaRPr lang="es-CL" dirty="0"/>
          </a:p>
        </p:txBody>
      </p:sp>
      <p:cxnSp>
        <p:nvCxnSpPr>
          <p:cNvPr id="10" name="9 Conector recto de flecha"/>
          <p:cNvCxnSpPr/>
          <p:nvPr/>
        </p:nvCxnSpPr>
        <p:spPr>
          <a:xfrm flipH="1" flipV="1">
            <a:off x="2555776" y="5949280"/>
            <a:ext cx="864096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V="1">
            <a:off x="6156176" y="5949280"/>
            <a:ext cx="648072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3121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>
            <a:normAutofit/>
          </a:bodyPr>
          <a:lstStyle/>
          <a:p>
            <a:r>
              <a:rPr lang="es-ES" dirty="0" smtClean="0"/>
              <a:t>Los extremos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 fontScale="77500" lnSpcReduction="20000"/>
          </a:bodyPr>
          <a:lstStyle/>
          <a:p>
            <a:r>
              <a:rPr lang="es-MX" dirty="0" smtClean="0"/>
              <a:t>“</a:t>
            </a:r>
            <a:r>
              <a:rPr lang="es-MX" i="1" dirty="0" smtClean="0"/>
              <a:t>Deferencia</a:t>
            </a:r>
            <a:r>
              <a:rPr lang="es-MX" dirty="0" smtClean="0"/>
              <a:t>”: toda </a:t>
            </a:r>
            <a:r>
              <a:rPr lang="es-MX" dirty="0"/>
              <a:t>vez que el significado de una norma es </a:t>
            </a:r>
            <a:r>
              <a:rPr lang="es-MX" dirty="0" smtClean="0"/>
              <a:t>ambiguo, el revisor </a:t>
            </a:r>
            <a:r>
              <a:rPr lang="es-MX" dirty="0"/>
              <a:t>debiera rehusar considerar el mérito legal de la interpretación utilizada en la decisión de la instancia </a:t>
            </a:r>
            <a:r>
              <a:rPr lang="es-MX" dirty="0" smtClean="0"/>
              <a:t>previa</a:t>
            </a:r>
          </a:p>
          <a:p>
            <a:pPr lvl="1"/>
            <a:r>
              <a:rPr lang="es-MX" dirty="0" smtClean="0"/>
              <a:t>Otorga </a:t>
            </a:r>
            <a:r>
              <a:rPr lang="es-MX" dirty="0"/>
              <a:t>al regulador un amplio margen de discreción en sus </a:t>
            </a:r>
            <a:r>
              <a:rPr lang="es-MX" dirty="0" smtClean="0"/>
              <a:t>pronunciamientos</a:t>
            </a:r>
          </a:p>
          <a:p>
            <a:pPr lvl="1"/>
            <a:r>
              <a:rPr lang="es-MX" dirty="0"/>
              <a:t>¡</a:t>
            </a:r>
            <a:r>
              <a:rPr lang="es-MX" dirty="0" smtClean="0"/>
              <a:t>Pero no implica “inmunidad” frente al control!</a:t>
            </a:r>
          </a:p>
          <a:p>
            <a:pPr lvl="1"/>
            <a:endParaRPr lang="es-MX" dirty="0" smtClean="0"/>
          </a:p>
          <a:p>
            <a:r>
              <a:rPr lang="es-MX" dirty="0" smtClean="0"/>
              <a:t>“</a:t>
            </a:r>
            <a:r>
              <a:rPr lang="es-MX" i="1" dirty="0" smtClean="0"/>
              <a:t>No-deferencia</a:t>
            </a:r>
            <a:r>
              <a:rPr lang="es-MX" dirty="0" smtClean="0"/>
              <a:t>”: ausencia </a:t>
            </a:r>
            <a:r>
              <a:rPr lang="es-MX" dirty="0"/>
              <a:t>de deferencia. </a:t>
            </a:r>
            <a:endParaRPr lang="es-MX" dirty="0" smtClean="0"/>
          </a:p>
          <a:p>
            <a:pPr lvl="1"/>
            <a:r>
              <a:rPr lang="es-MX" dirty="0" smtClean="0"/>
              <a:t>Revisor </a:t>
            </a:r>
            <a:r>
              <a:rPr lang="es-MX" dirty="0"/>
              <a:t>examina (o re-examina) y decide respecto de parte o todos los aspectos sustanciales y procedimentales ya resueltos en la instancia </a:t>
            </a:r>
            <a:r>
              <a:rPr lang="es-MX" dirty="0" smtClean="0"/>
              <a:t>previa</a:t>
            </a:r>
          </a:p>
          <a:p>
            <a:pPr lvl="1"/>
            <a:r>
              <a:rPr lang="es-MX" dirty="0" smtClean="0"/>
              <a:t>Versión </a:t>
            </a:r>
            <a:r>
              <a:rPr lang="es-MX" dirty="0"/>
              <a:t>más extrema </a:t>
            </a:r>
            <a:r>
              <a:rPr lang="es-MX" dirty="0" smtClean="0"/>
              <a:t>(“</a:t>
            </a:r>
            <a:r>
              <a:rPr lang="es-MX" i="1" dirty="0"/>
              <a:t>interferencia</a:t>
            </a:r>
            <a:r>
              <a:rPr lang="es-MX" dirty="0" smtClean="0"/>
              <a:t>”) implica completa </a:t>
            </a:r>
            <a:r>
              <a:rPr lang="es-MX" dirty="0"/>
              <a:t>substitución de la decisión de la instancia previa por aquella que el revisor considera es la correcta interpretación de la cuestión a ser decidida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94872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es-ES" dirty="0" smtClean="0"/>
              <a:t>Diseñando instituciones…</a:t>
            </a:r>
            <a:endParaRPr lang="es-ES" dirty="0"/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60695879"/>
              </p:ext>
            </p:extLst>
          </p:nvPr>
        </p:nvGraphicFramePr>
        <p:xfrm>
          <a:off x="179512" y="1556792"/>
          <a:ext cx="4464496" cy="5301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5 Diagrama"/>
          <p:cNvGraphicFramePr/>
          <p:nvPr>
            <p:extLst>
              <p:ext uri="{D42A27DB-BD31-4B8C-83A1-F6EECF244321}">
                <p14:modId xmlns:p14="http://schemas.microsoft.com/office/powerpoint/2010/main" xmlns="" val="1085734071"/>
              </p:ext>
            </p:extLst>
          </p:nvPr>
        </p:nvGraphicFramePr>
        <p:xfrm>
          <a:off x="4572000" y="1484784"/>
          <a:ext cx="4464496" cy="5373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es-ES" dirty="0" smtClean="0"/>
              <a:t>La perspectiva constitucional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772816"/>
            <a:ext cx="8568952" cy="4896544"/>
          </a:xfrm>
        </p:spPr>
        <p:txBody>
          <a:bodyPr>
            <a:normAutofit fontScale="92500" lnSpcReduction="10000"/>
          </a:bodyPr>
          <a:lstStyle/>
          <a:p>
            <a:r>
              <a:rPr lang="es-MX" dirty="0" smtClean="0"/>
              <a:t>Combinación de variables refleja una discusión </a:t>
            </a:r>
            <a:r>
              <a:rPr lang="es-MX" dirty="0"/>
              <a:t>más general acerca de la relación constitucional entre los poderes del </a:t>
            </a:r>
            <a:r>
              <a:rPr lang="es-MX" dirty="0" smtClean="0"/>
              <a:t>Estado</a:t>
            </a:r>
          </a:p>
          <a:p>
            <a:pPr lvl="1"/>
            <a:r>
              <a:rPr lang="es-MX" dirty="0" smtClean="0"/>
              <a:t>El “viejo dilema” desde el sistema liberal en adelante</a:t>
            </a:r>
          </a:p>
          <a:p>
            <a:endParaRPr lang="es-MX" dirty="0" smtClean="0"/>
          </a:p>
          <a:p>
            <a:r>
              <a:rPr lang="es-MX" dirty="0" smtClean="0"/>
              <a:t>La “revolución” del s. XX: </a:t>
            </a:r>
          </a:p>
          <a:p>
            <a:pPr lvl="1"/>
            <a:r>
              <a:rPr lang="es-MX" dirty="0"/>
              <a:t>E</a:t>
            </a:r>
            <a:r>
              <a:rPr lang="es-MX" dirty="0" smtClean="0"/>
              <a:t>s </a:t>
            </a:r>
            <a:r>
              <a:rPr lang="es-MX" dirty="0"/>
              <a:t>el </a:t>
            </a:r>
            <a:r>
              <a:rPr lang="es-MX" dirty="0" smtClean="0"/>
              <a:t>regulador (no </a:t>
            </a:r>
            <a:r>
              <a:rPr lang="es-MX" dirty="0"/>
              <a:t>el </a:t>
            </a:r>
            <a:r>
              <a:rPr lang="es-MX" dirty="0" smtClean="0"/>
              <a:t>juez) </a:t>
            </a:r>
            <a:r>
              <a:rPr lang="es-MX" dirty="0"/>
              <a:t>quien determina cómo debe ser resuelta la pregunta por el adecuado balance entre derechos privados y necesidades regulatorias </a:t>
            </a:r>
            <a:r>
              <a:rPr lang="es-MX" dirty="0" smtClean="0"/>
              <a:t>colectivas</a:t>
            </a:r>
          </a:p>
          <a:p>
            <a:pPr lvl="1"/>
            <a:r>
              <a:rPr lang="es-MX" dirty="0" smtClean="0"/>
              <a:t>Se atiende a la naturaleza esencialmente pública del problema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xmlns="" val="705056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La perspectiva constitucional (cont.)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1916832"/>
            <a:ext cx="8568952" cy="4752528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/>
              <a:t>¿Qué rol juega el diseño institucional? </a:t>
            </a:r>
          </a:p>
          <a:p>
            <a:pPr lvl="1"/>
            <a:r>
              <a:rPr lang="es-MX" dirty="0" smtClean="0"/>
              <a:t>Diseño debe mantener estas bases, porque visión </a:t>
            </a:r>
            <a:r>
              <a:rPr lang="es-MX" dirty="0"/>
              <a:t>“revolucionaria” puede ser inconsistente con la </a:t>
            </a:r>
            <a:r>
              <a:rPr lang="es-MX" dirty="0" smtClean="0"/>
              <a:t>que </a:t>
            </a:r>
            <a:r>
              <a:rPr lang="es-MX" dirty="0"/>
              <a:t>las propias Cortes tienen de su rol dentro del orden fundamental</a:t>
            </a:r>
            <a:endParaRPr lang="es-MX" dirty="0" smtClean="0"/>
          </a:p>
          <a:p>
            <a:pPr lvl="1"/>
            <a:r>
              <a:rPr lang="es-MX" dirty="0" smtClean="0"/>
              <a:t>Estándar más </a:t>
            </a:r>
            <a:r>
              <a:rPr lang="es-MX" dirty="0"/>
              <a:t>amplio implica una mayor reducción de la autonomía de las agencias </a:t>
            </a:r>
            <a:r>
              <a:rPr lang="es-MX" dirty="0" smtClean="0"/>
              <a:t>administrativas</a:t>
            </a:r>
            <a:endParaRPr lang="es-MX" dirty="0"/>
          </a:p>
          <a:p>
            <a:endParaRPr lang="es-MX" dirty="0" smtClean="0"/>
          </a:p>
          <a:p>
            <a:r>
              <a:rPr lang="es-MX" dirty="0" smtClean="0"/>
              <a:t>Cualquier movimiento tendiente  </a:t>
            </a:r>
            <a:r>
              <a:rPr lang="es-MX" dirty="0"/>
              <a:t>a un mayor “activismo judicial” y un enfoque más intrusivo siempre representará una concepción algo diferente de la separación de poderes y, en cuanto tal, debe estar fundada en sólidas razones aceptadas por la </a:t>
            </a:r>
            <a:r>
              <a:rPr lang="es-MX" dirty="0" smtClean="0"/>
              <a:t>Constitución</a:t>
            </a:r>
          </a:p>
        </p:txBody>
      </p:sp>
    </p:spTree>
    <p:extLst>
      <p:ext uri="{BB962C8B-B14F-4D97-AF65-F5344CB8AC3E}">
        <p14:creationId xmlns:p14="http://schemas.microsoft.com/office/powerpoint/2010/main" xmlns="" val="323440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UN ejemplo en chile</a:t>
            </a:r>
            <a:endParaRPr lang="es-CL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MX" dirty="0" smtClean="0"/>
              <a:t>Segunda parte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6988724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59842"/>
            <a:ext cx="8229600" cy="796950"/>
          </a:xfrm>
        </p:spPr>
        <p:txBody>
          <a:bodyPr/>
          <a:lstStyle/>
          <a:p>
            <a:r>
              <a:rPr lang="es-ES" dirty="0" smtClean="0"/>
              <a:t>El diseño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55365"/>
            <a:ext cx="8229600" cy="4525963"/>
          </a:xfrm>
        </p:spPr>
        <p:txBody>
          <a:bodyPr>
            <a:normAutofit/>
          </a:bodyPr>
          <a:lstStyle/>
          <a:p>
            <a:r>
              <a:rPr lang="es-MX" dirty="0"/>
              <a:t>Libre Competencia y Medio </a:t>
            </a:r>
            <a:r>
              <a:rPr lang="es-MX" dirty="0" smtClean="0"/>
              <a:t>Ambiente son dos regímenes institucionales altamente similares</a:t>
            </a:r>
          </a:p>
          <a:p>
            <a:endParaRPr lang="es-MX" dirty="0"/>
          </a:p>
          <a:p>
            <a:r>
              <a:rPr lang="es-MX" dirty="0" smtClean="0"/>
              <a:t>Similitudes fundamentales:</a:t>
            </a:r>
          </a:p>
          <a:p>
            <a:pPr lvl="1"/>
            <a:r>
              <a:rPr lang="es-MX" dirty="0" smtClean="0"/>
              <a:t>Agencias y tribunales especializados</a:t>
            </a:r>
          </a:p>
          <a:p>
            <a:pPr lvl="1"/>
            <a:r>
              <a:rPr lang="es-MX" dirty="0" smtClean="0"/>
              <a:t>Tribunales con (pretensiones de) independencia</a:t>
            </a:r>
          </a:p>
          <a:p>
            <a:pPr lvl="1"/>
            <a:r>
              <a:rPr lang="es-MX" dirty="0" smtClean="0"/>
              <a:t>Revisión eventual por parte de la Corte Suprema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8958"/>
          </a:xfrm>
        </p:spPr>
        <p:txBody>
          <a:bodyPr/>
          <a:lstStyle/>
          <a:p>
            <a:r>
              <a:rPr lang="es-ES" dirty="0" smtClean="0"/>
              <a:t>Creciente falta de deferencia (1)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r>
              <a:rPr lang="es-MX" dirty="0" smtClean="0"/>
              <a:t>MA</a:t>
            </a:r>
            <a:r>
              <a:rPr lang="es-MX" dirty="0"/>
              <a:t>:</a:t>
            </a:r>
          </a:p>
          <a:p>
            <a:pPr lvl="1"/>
            <a:r>
              <a:rPr lang="es-MX" i="1" dirty="0" err="1"/>
              <a:t>Itata</a:t>
            </a:r>
            <a:r>
              <a:rPr lang="es-MX" dirty="0"/>
              <a:t> (2002): sostuvo que los jueces no podían sustituir a la autoridad administrativa en la determinación de los impactos futuros de un proyecto (porque para eso se encontraba el SEIA)</a:t>
            </a:r>
          </a:p>
          <a:p>
            <a:pPr lvl="1"/>
            <a:r>
              <a:rPr lang="es-MX" i="1" dirty="0" err="1"/>
              <a:t>Celco</a:t>
            </a:r>
            <a:r>
              <a:rPr lang="es-MX" i="1" dirty="0"/>
              <a:t> Valdivia</a:t>
            </a:r>
            <a:r>
              <a:rPr lang="es-MX" dirty="0"/>
              <a:t> (2005): sostuvo que la determinación técnica de los incumplimiento de la RCA son competencia de la autoridad </a:t>
            </a:r>
            <a:r>
              <a:rPr lang="es-MX" dirty="0" smtClean="0"/>
              <a:t>técnica </a:t>
            </a:r>
            <a:endParaRPr lang="es-MX" dirty="0"/>
          </a:p>
          <a:p>
            <a:pPr lvl="1"/>
            <a:r>
              <a:rPr lang="es-MX" i="1" dirty="0" smtClean="0"/>
              <a:t>Bocamina II</a:t>
            </a:r>
            <a:r>
              <a:rPr lang="es-MX" dirty="0" smtClean="0"/>
              <a:t> </a:t>
            </a:r>
            <a:r>
              <a:rPr lang="es-MX" dirty="0"/>
              <a:t>(</a:t>
            </a:r>
            <a:r>
              <a:rPr lang="es-MX" dirty="0" smtClean="0"/>
              <a:t>2011): cuando se modifica un proyecto con EIA, la única forma de comprender impactos es a través de otro EIA (no DIA)</a:t>
            </a:r>
            <a:endParaRPr lang="es-MX" dirty="0"/>
          </a:p>
          <a:p>
            <a:pPr lvl="1"/>
            <a:r>
              <a:rPr lang="es-MX" i="1" dirty="0"/>
              <a:t>Río Cuervo</a:t>
            </a:r>
            <a:r>
              <a:rPr lang="es-MX" dirty="0"/>
              <a:t> y </a:t>
            </a:r>
            <a:r>
              <a:rPr lang="es-MX" i="1" dirty="0"/>
              <a:t>Castilla II</a:t>
            </a:r>
            <a:r>
              <a:rPr lang="es-MX" dirty="0"/>
              <a:t> (2012): Corte aplicó no-deferencia, al involucrarse directamente en la evaluación y sus consideraciones técnicas, actuando como un evaluador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187298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8958"/>
          </a:xfrm>
        </p:spPr>
        <p:txBody>
          <a:bodyPr/>
          <a:lstStyle/>
          <a:p>
            <a:r>
              <a:rPr lang="es-ES" dirty="0" smtClean="0"/>
              <a:t>Creciente falta de deferencia (2)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52528"/>
          </a:xfrm>
        </p:spPr>
        <p:txBody>
          <a:bodyPr>
            <a:normAutofit/>
          </a:bodyPr>
          <a:lstStyle/>
          <a:p>
            <a:r>
              <a:rPr lang="es-MX" dirty="0" smtClean="0"/>
              <a:t>LC:</a:t>
            </a:r>
          </a:p>
          <a:p>
            <a:pPr lvl="1"/>
            <a:r>
              <a:rPr lang="es-MX" i="1" dirty="0" smtClean="0"/>
              <a:t>Shell/</a:t>
            </a:r>
            <a:r>
              <a:rPr lang="es-MX" i="1" dirty="0" err="1" smtClean="0"/>
              <a:t>Terpel</a:t>
            </a:r>
            <a:r>
              <a:rPr lang="es-MX" dirty="0" smtClean="0"/>
              <a:t> (2012): impone como mitigaciones la desinversión y el término de contratos, pero con débil fundamento teórico y sin haber encontrado mayores riesgos</a:t>
            </a:r>
            <a:endParaRPr lang="es-MX" dirty="0"/>
          </a:p>
          <a:p>
            <a:pPr lvl="1"/>
            <a:r>
              <a:rPr lang="es-MX" i="1" dirty="0" smtClean="0"/>
              <a:t>Farmacias</a:t>
            </a:r>
            <a:r>
              <a:rPr lang="es-MX" dirty="0" smtClean="0"/>
              <a:t> (2012): analiza en profundidad todos los aspectos del mercado</a:t>
            </a:r>
          </a:p>
          <a:p>
            <a:pPr lvl="1"/>
            <a:r>
              <a:rPr lang="es-MX" i="1" dirty="0" smtClean="0"/>
              <a:t>James </a:t>
            </a:r>
            <a:r>
              <a:rPr lang="es-MX" i="1" dirty="0" err="1" smtClean="0"/>
              <a:t>Hardie</a:t>
            </a:r>
            <a:r>
              <a:rPr lang="es-MX" dirty="0" smtClean="0"/>
              <a:t> (2007): CS utiliza una interpretación textualista del art. 3° letra c) del DL 211 contraria al TDLC</a:t>
            </a:r>
          </a:p>
        </p:txBody>
      </p:sp>
    </p:spTree>
    <p:extLst>
      <p:ext uri="{BB962C8B-B14F-4D97-AF65-F5344CB8AC3E}">
        <p14:creationId xmlns:p14="http://schemas.microsoft.com/office/powerpoint/2010/main" xmlns="" val="95285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868958"/>
          </a:xfrm>
        </p:spPr>
        <p:txBody>
          <a:bodyPr/>
          <a:lstStyle/>
          <a:p>
            <a:r>
              <a:rPr lang="es-ES" dirty="0" smtClean="0"/>
              <a:t>¡La “culpa” es de los recursos!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52528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LC:</a:t>
            </a:r>
          </a:p>
          <a:p>
            <a:pPr lvl="1"/>
            <a:r>
              <a:rPr lang="es-MX" dirty="0" smtClean="0"/>
              <a:t>Naturaleza del recurso de reclamación no es clara en la ley o la historia</a:t>
            </a:r>
          </a:p>
          <a:p>
            <a:pPr lvl="1"/>
            <a:r>
              <a:rPr lang="es-MX" dirty="0" smtClean="0"/>
              <a:t>CS lo ha interpretado, en los hechos, como apelación</a:t>
            </a:r>
          </a:p>
          <a:p>
            <a:pPr lvl="2"/>
            <a:r>
              <a:rPr lang="es-MX" dirty="0" smtClean="0"/>
              <a:t>Estándar amplio de revisión</a:t>
            </a:r>
          </a:p>
          <a:p>
            <a:pPr lvl="2"/>
            <a:r>
              <a:rPr lang="es-MX" dirty="0"/>
              <a:t>Consideraciones de justicia redistributiva y no (sólo) de eficiencia</a:t>
            </a:r>
            <a:endParaRPr lang="es-MX" dirty="0" smtClean="0"/>
          </a:p>
          <a:p>
            <a:pPr lvl="1"/>
            <a:r>
              <a:rPr lang="es-MX" dirty="0" smtClean="0"/>
              <a:t>Se han aceptado o podrían aceptarse otros:</a:t>
            </a:r>
          </a:p>
          <a:p>
            <a:pPr lvl="2"/>
            <a:r>
              <a:rPr lang="es-MX" dirty="0" smtClean="0"/>
              <a:t>Revisión</a:t>
            </a:r>
          </a:p>
          <a:p>
            <a:pPr lvl="2"/>
            <a:r>
              <a:rPr lang="es-MX" dirty="0" smtClean="0"/>
              <a:t>¿RAE?</a:t>
            </a:r>
          </a:p>
        </p:txBody>
      </p:sp>
    </p:spTree>
    <p:extLst>
      <p:ext uri="{BB962C8B-B14F-4D97-AF65-F5344CB8AC3E}">
        <p14:creationId xmlns:p14="http://schemas.microsoft.com/office/powerpoint/2010/main" xmlns="" val="256202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759842"/>
            <a:ext cx="8229600" cy="868958"/>
          </a:xfrm>
        </p:spPr>
        <p:txBody>
          <a:bodyPr>
            <a:normAutofit fontScale="90000"/>
          </a:bodyPr>
          <a:lstStyle/>
          <a:p>
            <a:r>
              <a:rPr lang="es-ES" dirty="0"/>
              <a:t>¡La “culpa” es de los recursos! </a:t>
            </a:r>
            <a:r>
              <a:rPr lang="es-ES" dirty="0" smtClean="0"/>
              <a:t>(cont.)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39949"/>
            <a:ext cx="8229600" cy="4425355"/>
          </a:xfrm>
        </p:spPr>
        <p:txBody>
          <a:bodyPr>
            <a:normAutofit/>
          </a:bodyPr>
          <a:lstStyle/>
          <a:p>
            <a:r>
              <a:rPr lang="es-MX" dirty="0" smtClean="0"/>
              <a:t>MA:</a:t>
            </a:r>
          </a:p>
          <a:p>
            <a:pPr lvl="1"/>
            <a:r>
              <a:rPr lang="es-MX" dirty="0"/>
              <a:t>Estándar amplio de revisión</a:t>
            </a:r>
          </a:p>
          <a:p>
            <a:pPr lvl="1"/>
            <a:r>
              <a:rPr lang="es-MX" dirty="0" smtClean="0"/>
              <a:t>Hasta ahora, por uso (y abuso) del RP como acción de nulidad ordinaria de actos </a:t>
            </a:r>
            <a:r>
              <a:rPr lang="es-MX" dirty="0" err="1" smtClean="0"/>
              <a:t>admin</a:t>
            </a:r>
            <a:r>
              <a:rPr lang="es-MX" dirty="0" smtClean="0"/>
              <a:t>.</a:t>
            </a:r>
          </a:p>
          <a:p>
            <a:pPr lvl="2"/>
            <a:r>
              <a:rPr lang="es-MX" dirty="0" smtClean="0"/>
              <a:t>Cierto: </a:t>
            </a:r>
            <a:r>
              <a:rPr lang="es-MX" dirty="0"/>
              <a:t>c</a:t>
            </a:r>
            <a:r>
              <a:rPr lang="es-MX" dirty="0" smtClean="0"/>
              <a:t>omo acción de urgencia para cautelar derechos fundamentales indubitados, no hay espacio para deferencia</a:t>
            </a:r>
          </a:p>
          <a:p>
            <a:pPr lvl="2"/>
            <a:r>
              <a:rPr lang="es-MX" dirty="0" smtClean="0"/>
              <a:t>Pero como acción contenciosa, debiera primar la deferencia</a:t>
            </a:r>
          </a:p>
          <a:p>
            <a:pPr lvl="1"/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xmlns="" val="23760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926976"/>
          </a:xfrm>
        </p:spPr>
        <p:txBody>
          <a:bodyPr/>
          <a:lstStyle/>
          <a:p>
            <a:r>
              <a:rPr lang="es-ES" dirty="0" smtClean="0"/>
              <a:t>La tensión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85000" lnSpcReduction="20000"/>
          </a:bodyPr>
          <a:lstStyle/>
          <a:p>
            <a:r>
              <a:rPr lang="es-MX" dirty="0" smtClean="0"/>
              <a:t>CS </a:t>
            </a:r>
            <a:r>
              <a:rPr lang="es-MX" dirty="0"/>
              <a:t>carece de especialización</a:t>
            </a:r>
          </a:p>
          <a:p>
            <a:pPr lvl="1"/>
            <a:r>
              <a:rPr lang="es-MX" dirty="0" smtClean="0"/>
              <a:t>Carece de </a:t>
            </a:r>
            <a:r>
              <a:rPr lang="es-MX" i="1" dirty="0" err="1" smtClean="0"/>
              <a:t>expertise</a:t>
            </a:r>
            <a:r>
              <a:rPr lang="es-MX" i="1" dirty="0" smtClean="0"/>
              <a:t>, </a:t>
            </a:r>
            <a:r>
              <a:rPr lang="es-MX" dirty="0" smtClean="0"/>
              <a:t>experiencia y objeto-específico</a:t>
            </a:r>
          </a:p>
          <a:p>
            <a:endParaRPr lang="en-US" dirty="0" smtClean="0"/>
          </a:p>
          <a:p>
            <a:r>
              <a:rPr lang="en-US" dirty="0" err="1" smtClean="0"/>
              <a:t>Pero</a:t>
            </a:r>
            <a:r>
              <a:rPr lang="en-US" dirty="0" smtClean="0"/>
              <a:t> </a:t>
            </a:r>
            <a:r>
              <a:rPr lang="en-US" dirty="0" err="1" smtClean="0"/>
              <a:t>es</a:t>
            </a:r>
            <a:r>
              <a:rPr lang="en-US" dirty="0" smtClean="0"/>
              <a:t> “</a:t>
            </a:r>
            <a:r>
              <a:rPr lang="en-US" dirty="0" err="1" smtClean="0"/>
              <a:t>experta</a:t>
            </a:r>
            <a:r>
              <a:rPr lang="en-US" dirty="0" smtClean="0"/>
              <a:t>” en </a:t>
            </a:r>
            <a:r>
              <a:rPr lang="en-US" dirty="0"/>
              <a:t>la </a:t>
            </a:r>
            <a:r>
              <a:rPr lang="en-US" dirty="0" err="1" smtClean="0"/>
              <a:t>aplicación</a:t>
            </a:r>
            <a:r>
              <a:rPr lang="en-US" dirty="0" smtClean="0"/>
              <a:t> del </a:t>
            </a:r>
            <a:r>
              <a:rPr lang="en-US" dirty="0" err="1" smtClean="0"/>
              <a:t>derecho</a:t>
            </a:r>
            <a:endParaRPr lang="en-US" dirty="0" smtClean="0"/>
          </a:p>
          <a:p>
            <a:pPr lvl="1"/>
            <a:r>
              <a:rPr lang="en-US" dirty="0" err="1" smtClean="0"/>
              <a:t>Reglas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 smtClean="0"/>
              <a:t>procedimientos</a:t>
            </a:r>
            <a:endParaRPr lang="en-US" dirty="0" smtClean="0"/>
          </a:p>
          <a:p>
            <a:pPr lvl="1"/>
            <a:r>
              <a:rPr lang="en-US" dirty="0" err="1"/>
              <a:t>D</a:t>
            </a:r>
            <a:r>
              <a:rPr lang="en-US" dirty="0" err="1" smtClean="0"/>
              <a:t>erechos</a:t>
            </a:r>
            <a:r>
              <a:rPr lang="en-US" dirty="0" smtClean="0"/>
              <a:t> </a:t>
            </a:r>
            <a:r>
              <a:rPr lang="en-US" dirty="0" err="1"/>
              <a:t>individuales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Interpretación</a:t>
            </a:r>
            <a:r>
              <a:rPr lang="en-US" dirty="0" smtClean="0"/>
              <a:t> de </a:t>
            </a:r>
            <a:r>
              <a:rPr lang="en-US" dirty="0" err="1" smtClean="0"/>
              <a:t>reglas</a:t>
            </a:r>
            <a:r>
              <a:rPr lang="en-US" dirty="0" smtClean="0"/>
              <a:t> </a:t>
            </a:r>
            <a:r>
              <a:rPr lang="en-US" dirty="0" err="1" smtClean="0"/>
              <a:t>constitucionales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err="1" smtClean="0"/>
              <a:t>Régimen</a:t>
            </a:r>
            <a:r>
              <a:rPr lang="en-US" dirty="0" smtClean="0"/>
              <a:t> de </a:t>
            </a:r>
            <a:r>
              <a:rPr lang="en-US" dirty="0" err="1" smtClean="0"/>
              <a:t>recursos</a:t>
            </a:r>
            <a:r>
              <a:rPr lang="en-US" dirty="0" smtClean="0"/>
              <a:t> ha dado </a:t>
            </a:r>
            <a:r>
              <a:rPr lang="en-US" dirty="0" err="1" smtClean="0"/>
              <a:t>espacio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la CS no </a:t>
            </a:r>
            <a:r>
              <a:rPr lang="en-US" dirty="0" err="1" smtClean="0"/>
              <a:t>actúe</a:t>
            </a:r>
            <a:r>
              <a:rPr lang="en-US" dirty="0" smtClean="0"/>
              <a:t> con </a:t>
            </a:r>
            <a:r>
              <a:rPr lang="en-US" dirty="0" err="1" smtClean="0"/>
              <a:t>deferencia</a:t>
            </a:r>
            <a:r>
              <a:rPr lang="en-US" dirty="0" smtClean="0"/>
              <a:t>, </a:t>
            </a:r>
            <a:r>
              <a:rPr lang="en-US" dirty="0" err="1" smtClean="0"/>
              <a:t>transformándose</a:t>
            </a:r>
            <a:r>
              <a:rPr lang="en-US" dirty="0" smtClean="0"/>
              <a:t>, en la </a:t>
            </a:r>
            <a:r>
              <a:rPr lang="en-US" dirty="0" err="1" smtClean="0"/>
              <a:t>práctica</a:t>
            </a:r>
            <a:r>
              <a:rPr lang="en-US" dirty="0" smtClean="0"/>
              <a:t>, en </a:t>
            </a:r>
            <a:r>
              <a:rPr lang="en-US" dirty="0" err="1" smtClean="0"/>
              <a:t>arbitrador</a:t>
            </a:r>
            <a:r>
              <a:rPr lang="en-US" dirty="0" smtClean="0"/>
              <a:t> de </a:t>
            </a:r>
            <a:r>
              <a:rPr lang="en-US" dirty="0" err="1" smtClean="0"/>
              <a:t>todo</a:t>
            </a:r>
            <a:r>
              <a:rPr lang="en-US" dirty="0" smtClean="0"/>
              <a:t> </a:t>
            </a:r>
            <a:r>
              <a:rPr lang="en-US" dirty="0" err="1" smtClean="0"/>
              <a:t>tipo</a:t>
            </a:r>
            <a:r>
              <a:rPr lang="en-US" dirty="0" smtClean="0"/>
              <a:t> </a:t>
            </a:r>
            <a:r>
              <a:rPr lang="en-US" dirty="0" err="1" smtClean="0"/>
              <a:t>conflictos</a:t>
            </a:r>
            <a:endParaRPr lang="en-US" dirty="0" smtClean="0"/>
          </a:p>
          <a:p>
            <a:pPr lvl="1"/>
            <a:r>
              <a:rPr lang="en-US" dirty="0" err="1" smtClean="0"/>
              <a:t>Incluso</a:t>
            </a:r>
            <a:r>
              <a:rPr lang="en-US" dirty="0" smtClean="0"/>
              <a:t> en </a:t>
            </a:r>
            <a:r>
              <a:rPr lang="en-US" dirty="0" err="1" smtClean="0"/>
              <a:t>cuestiones</a:t>
            </a:r>
            <a:r>
              <a:rPr lang="en-US" dirty="0" smtClean="0"/>
              <a:t> de </a:t>
            </a:r>
            <a:r>
              <a:rPr lang="en-US" dirty="0" err="1" smtClean="0"/>
              <a:t>política</a:t>
            </a:r>
            <a:r>
              <a:rPr lang="en-US" dirty="0" smtClean="0"/>
              <a:t> (!)</a:t>
            </a:r>
            <a:endParaRPr lang="es-MX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s-ES" dirty="0" smtClean="0"/>
              <a:t>¿Hay riesgos?... ¡Evidentemente!</a:t>
            </a:r>
            <a:endParaRPr lang="es-ES" dirty="0"/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0509860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37073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/>
          <a:lstStyle/>
          <a:p>
            <a:r>
              <a:rPr lang="es-ES" dirty="0" smtClean="0"/>
              <a:t>¿Qué hacer?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s-MX" i="1" dirty="0" smtClean="0"/>
              <a:t>Cambio institucional</a:t>
            </a:r>
            <a:r>
              <a:rPr lang="es-MX" dirty="0" smtClean="0"/>
              <a:t>: por ej., cambiar </a:t>
            </a:r>
            <a:r>
              <a:rPr lang="es-MX" dirty="0"/>
              <a:t>la estructura de los tribunales especializados, incorporando a un miembro de la Suprema o de la C. Ap.</a:t>
            </a:r>
            <a:endParaRPr lang="es-CL" dirty="0"/>
          </a:p>
          <a:p>
            <a:pPr lvl="1"/>
            <a:r>
              <a:rPr lang="es-MX" dirty="0"/>
              <a:t>Experiencia anterior en la Comisión </a:t>
            </a:r>
            <a:r>
              <a:rPr lang="es-MX" dirty="0" smtClean="0"/>
              <a:t>Resolutiva en LC</a:t>
            </a:r>
            <a:endParaRPr lang="es-CL" dirty="0"/>
          </a:p>
          <a:p>
            <a:pPr lvl="1"/>
            <a:r>
              <a:rPr lang="es-MX" dirty="0" smtClean="0"/>
              <a:t>Problema “cultural”: jueces </a:t>
            </a:r>
            <a:r>
              <a:rPr lang="es-MX" dirty="0"/>
              <a:t>no son necesariamente deferentes con sus pares; </a:t>
            </a:r>
            <a:endParaRPr lang="es-MX" dirty="0" smtClean="0"/>
          </a:p>
          <a:p>
            <a:pPr lvl="1"/>
            <a:r>
              <a:rPr lang="es-MX" dirty="0" smtClean="0"/>
              <a:t>Problema de régimen jurídico: salas </a:t>
            </a:r>
            <a:r>
              <a:rPr lang="es-MX" dirty="0"/>
              <a:t>distintas dan soluciones </a:t>
            </a:r>
            <a:r>
              <a:rPr lang="es-MX" dirty="0" smtClean="0"/>
              <a:t>contradictorias </a:t>
            </a:r>
            <a:r>
              <a:rPr lang="es-MX" dirty="0"/>
              <a:t>por escaso rol del </a:t>
            </a:r>
            <a:r>
              <a:rPr lang="es-MX" dirty="0" smtClean="0"/>
              <a:t>precedente </a:t>
            </a:r>
            <a:r>
              <a:rPr lang="es-MX" dirty="0"/>
              <a:t>y </a:t>
            </a:r>
            <a:r>
              <a:rPr lang="es-MX" dirty="0" smtClean="0"/>
              <a:t>baja </a:t>
            </a:r>
            <a:r>
              <a:rPr lang="es-MX" dirty="0"/>
              <a:t>aplicación del </a:t>
            </a:r>
            <a:r>
              <a:rPr lang="es-MX" dirty="0" err="1"/>
              <a:t>ppio</a:t>
            </a:r>
            <a:r>
              <a:rPr lang="es-MX" dirty="0"/>
              <a:t>. de igualdad.</a:t>
            </a:r>
            <a:endParaRPr lang="es-CL" dirty="0"/>
          </a:p>
          <a:p>
            <a:pPr marL="514350" lvl="0" indent="-514350">
              <a:buFont typeface="+mj-lt"/>
              <a:buAutoNum type="arabicPeriod"/>
            </a:pPr>
            <a:endParaRPr lang="es-MX" dirty="0" smtClean="0"/>
          </a:p>
          <a:p>
            <a:pPr marL="514350" lvl="0" indent="-514350">
              <a:buFont typeface="+mj-lt"/>
              <a:buAutoNum type="arabicPeriod"/>
            </a:pPr>
            <a:r>
              <a:rPr lang="es-MX" i="1" dirty="0" smtClean="0"/>
              <a:t>Cambio normativo</a:t>
            </a:r>
            <a:r>
              <a:rPr lang="es-MX" dirty="0" smtClean="0"/>
              <a:t>: Acotar </a:t>
            </a:r>
            <a:r>
              <a:rPr lang="es-MX" dirty="0"/>
              <a:t>legalmente el ámbito de los recursos</a:t>
            </a:r>
            <a:endParaRPr lang="es-CL" dirty="0"/>
          </a:p>
          <a:p>
            <a:pPr lvl="1"/>
            <a:r>
              <a:rPr lang="es-MX" dirty="0"/>
              <a:t>Precedente en la modificación del 2009 </a:t>
            </a:r>
            <a:r>
              <a:rPr lang="es-MX" dirty="0" smtClean="0"/>
              <a:t>en LC (se </a:t>
            </a:r>
            <a:r>
              <a:rPr lang="es-MX" dirty="0"/>
              <a:t>trató de cambiar reclamación por apelación o nulidad</a:t>
            </a:r>
            <a:r>
              <a:rPr lang="es-MX" dirty="0" smtClean="0"/>
              <a:t>)</a:t>
            </a:r>
          </a:p>
          <a:p>
            <a:pPr lvl="1"/>
            <a:r>
              <a:rPr lang="es-MX" dirty="0" smtClean="0"/>
              <a:t>Pero: dudas de su efectividad (precedentes en Panel de Expertos Eléctrico y en recursos en materia de LC)</a:t>
            </a:r>
            <a:endParaRPr lang="es-CL" dirty="0"/>
          </a:p>
          <a:p>
            <a:pPr marL="514350" indent="-514350">
              <a:buFont typeface="+mj-lt"/>
              <a:buAutoNum type="arabicPeriod"/>
            </a:pPr>
            <a:endParaRPr lang="es-MX" dirty="0" smtClean="0"/>
          </a:p>
          <a:p>
            <a:pPr marL="514350" indent="-514350">
              <a:buFont typeface="+mj-lt"/>
              <a:buAutoNum type="arabicPeriod"/>
            </a:pPr>
            <a:r>
              <a:rPr lang="es-MX" i="1" dirty="0" smtClean="0"/>
              <a:t>Cambio de comportamiento</a:t>
            </a:r>
            <a:r>
              <a:rPr lang="es-MX" dirty="0" smtClean="0"/>
              <a:t>: </a:t>
            </a:r>
            <a:r>
              <a:rPr lang="es-MX" dirty="0"/>
              <a:t>enfoque más deferencial por la CS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798</TotalTime>
  <Words>1360</Words>
  <Application>Microsoft Office PowerPoint</Application>
  <PresentationFormat>Presentación en pantalla (4:3)</PresentationFormat>
  <Paragraphs>153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Tema de Office</vt:lpstr>
      <vt:lpstr>1_Tema de Office</vt:lpstr>
      <vt:lpstr>La revisión de las decisiones adoptadas por órganos especializados: una mirada institucional</vt:lpstr>
      <vt:lpstr>Diapositiva 2</vt:lpstr>
      <vt:lpstr>Diseñando instituciones</vt:lpstr>
      <vt:lpstr>Las variables institucionales</vt:lpstr>
      <vt:lpstr>1ª variable: naturaleza del órgano</vt:lpstr>
      <vt:lpstr>1ª variable: naturaleza del órgano</vt:lpstr>
      <vt:lpstr>2ª variable: recursos y estándar de revisión</vt:lpstr>
      <vt:lpstr>Combinación de las variables</vt:lpstr>
      <vt:lpstr>Revisión es una cuestión de grado</vt:lpstr>
      <vt:lpstr>Los extremos</vt:lpstr>
      <vt:lpstr>Diseñando instituciones…</vt:lpstr>
      <vt:lpstr>La perspectiva constitucional</vt:lpstr>
      <vt:lpstr>La perspectiva constitucional (cont.)</vt:lpstr>
      <vt:lpstr>UN ejemplo en chile</vt:lpstr>
      <vt:lpstr>El diseño</vt:lpstr>
      <vt:lpstr>Creciente falta de deferencia (1)</vt:lpstr>
      <vt:lpstr>Creciente falta de deferencia (2)</vt:lpstr>
      <vt:lpstr>¡La “culpa” es de los recursos!</vt:lpstr>
      <vt:lpstr>¡La “culpa” es de los recursos! (cont.)</vt:lpstr>
      <vt:lpstr>La tensión</vt:lpstr>
      <vt:lpstr>¿Hay riesgos?... ¡Evidentemente!</vt:lpstr>
      <vt:lpstr>¿Qué hacer?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91</cp:revision>
  <dcterms:created xsi:type="dcterms:W3CDTF">2012-12-28T15:46:24Z</dcterms:created>
  <dcterms:modified xsi:type="dcterms:W3CDTF">2013-01-04T18:35:47Z</dcterms:modified>
</cp:coreProperties>
</file>