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07/01/2013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3200" b="1" dirty="0" smtClean="0">
                <a:latin typeface="Times New Roman"/>
              </a:rPr>
              <a:t>Interrogantes sobre la gestión del patrimonio cultural en Valparaíso </a:t>
            </a:r>
            <a:br>
              <a:rPr lang="es-ES" sz="3200" b="1" dirty="0" smtClean="0">
                <a:latin typeface="Times New Roman"/>
              </a:rPr>
            </a:br>
            <a:r>
              <a:rPr lang="es-ES" sz="3200" b="1" dirty="0" smtClean="0">
                <a:latin typeface="Times New Roman"/>
              </a:rPr>
              <a:t>planteadas en las evaluaciones realizadas en período 2009-2011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Pablo </a:t>
            </a:r>
            <a:r>
              <a:rPr lang="es-ES_tradnl" dirty="0" err="1" smtClean="0">
                <a:solidFill>
                  <a:schemeClr val="tx1"/>
                </a:solidFill>
              </a:rPr>
              <a:t>Andueza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Descripción general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 smtClean="0"/>
              <a:t>	</a:t>
            </a:r>
          </a:p>
          <a:p>
            <a:pPr>
              <a:buNone/>
            </a:pPr>
            <a:r>
              <a:rPr lang="es-CL" dirty="0" smtClean="0"/>
              <a:t>	Análisis estructural de un conjunto de evaluaciones a la gestión del patrimonio cultural en la ciudad de Valparaíso declarada por la UNESCO “Sitio del Patrimonio Mundial” en el año 2003.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Evaluaciones 2009-2011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s-CL" dirty="0" err="1" smtClean="0"/>
              <a:t>DIPRES</a:t>
            </a:r>
            <a:r>
              <a:rPr lang="es-CL" dirty="0" smtClean="0"/>
              <a:t>  (</a:t>
            </a:r>
            <a:r>
              <a:rPr lang="es-CL" dirty="0" err="1" smtClean="0"/>
              <a:t>Ministrio</a:t>
            </a:r>
            <a:r>
              <a:rPr lang="es-CL" dirty="0" smtClean="0"/>
              <a:t> de Hacienda): Informe  final de evaluación </a:t>
            </a:r>
            <a:r>
              <a:rPr lang="es-CL" dirty="0" err="1" smtClean="0"/>
              <a:t>PRDUV</a:t>
            </a:r>
            <a:r>
              <a:rPr lang="es-CL" dirty="0" smtClean="0"/>
              <a:t>, Ministerio del Interior, 2009.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Trivelli</a:t>
            </a:r>
            <a:r>
              <a:rPr lang="en-US" dirty="0" smtClean="0"/>
              <a:t>, Pablo y Nishimura, </a:t>
            </a:r>
            <a:r>
              <a:rPr lang="en-US" dirty="0" err="1" smtClean="0"/>
              <a:t>Yasuyo</a:t>
            </a:r>
            <a:r>
              <a:rPr lang="en-US" dirty="0" smtClean="0"/>
              <a:t>, The sustainability of urban heritage preservation: Interventions to support economical and residential investments in urban heritage  areas of Latin America and the Caribbean (RG-T1620): Case study Valparaiso, 2010. </a:t>
            </a:r>
          </a:p>
          <a:p>
            <a:pPr marL="514350" indent="-514350">
              <a:buAutoNum type="arabicPeriod"/>
            </a:pPr>
            <a:r>
              <a:rPr lang="en-US" dirty="0" smtClean="0"/>
              <a:t>CEAL (</a:t>
            </a:r>
            <a:r>
              <a:rPr lang="en-US" dirty="0" err="1" smtClean="0"/>
              <a:t>UCV</a:t>
            </a:r>
            <a:r>
              <a:rPr lang="en-US" dirty="0" smtClean="0"/>
              <a:t>). </a:t>
            </a:r>
            <a:r>
              <a:rPr lang="en-US" dirty="0" err="1" smtClean="0"/>
              <a:t>Evaluación</a:t>
            </a:r>
            <a:r>
              <a:rPr lang="en-US" dirty="0" smtClean="0"/>
              <a:t> </a:t>
            </a:r>
            <a:r>
              <a:rPr lang="en-US" dirty="0" err="1" smtClean="0"/>
              <a:t>Intermedia</a:t>
            </a:r>
            <a:r>
              <a:rPr lang="en-US" dirty="0" smtClean="0"/>
              <a:t> a </a:t>
            </a:r>
            <a:r>
              <a:rPr lang="en-US" dirty="0" err="1" smtClean="0"/>
              <a:t>PRDUV</a:t>
            </a:r>
            <a:r>
              <a:rPr lang="en-US" dirty="0" smtClean="0"/>
              <a:t> (2011)</a:t>
            </a:r>
            <a:endParaRPr lang="es-CL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NUDOS </a:t>
            </a:r>
            <a:r>
              <a:rPr lang="es-ES" dirty="0" err="1" smtClean="0"/>
              <a:t>TEMATICOS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sz="4400" b="1" dirty="0" smtClean="0"/>
              <a:t>Inserción en el mercado</a:t>
            </a:r>
            <a:endParaRPr lang="es-CL" sz="4400" dirty="0" smtClean="0"/>
          </a:p>
          <a:p>
            <a:r>
              <a:rPr lang="es-CL" sz="4400" b="1" dirty="0" smtClean="0"/>
              <a:t>Municipio y política sobre territorio</a:t>
            </a:r>
            <a:endParaRPr lang="es-CL" sz="4400" dirty="0" smtClean="0"/>
          </a:p>
          <a:p>
            <a:r>
              <a:rPr lang="es-CL" sz="4400" b="1" dirty="0" smtClean="0"/>
              <a:t>Participación social</a:t>
            </a:r>
          </a:p>
          <a:p>
            <a:r>
              <a:rPr lang="es-CL" sz="4400" b="1" dirty="0" smtClean="0"/>
              <a:t>Plan estratégico</a:t>
            </a:r>
            <a:endParaRPr lang="es-CL" sz="4400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00100" y="1000108"/>
          <a:ext cx="700092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737"/>
                <a:gridCol w="4895187"/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sz="2400" dirty="0" smtClean="0"/>
                        <a:t>Inserción en el mercado</a:t>
                      </a:r>
                      <a:endParaRPr lang="es-C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400" dirty="0" smtClean="0"/>
                        <a:t>¿Cómo ampliar los beneficios sociales de la conservación</a:t>
                      </a:r>
                      <a:r>
                        <a:rPr lang="es-ES_tradnl" sz="2400" baseline="0" dirty="0" smtClean="0"/>
                        <a:t> del patrimonio cultural? </a:t>
                      </a:r>
                      <a:endParaRPr lang="es-CL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400" dirty="0" smtClean="0"/>
                        <a:t>Municipio y territorio</a:t>
                      </a:r>
                      <a:endParaRPr lang="es-C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2400" dirty="0" smtClean="0"/>
                        <a:t>¿Qué</a:t>
                      </a:r>
                      <a:r>
                        <a:rPr lang="es-ES_tradnl" sz="2400" baseline="0" dirty="0" smtClean="0"/>
                        <a:t> hacer con</a:t>
                      </a:r>
                      <a:r>
                        <a:rPr lang="es-ES_tradnl" sz="2400" dirty="0" smtClean="0"/>
                        <a:t> un Municipio deficitario</a:t>
                      </a:r>
                      <a:r>
                        <a:rPr lang="es-ES_tradnl" sz="2400" baseline="0" dirty="0" smtClean="0"/>
                        <a:t> y con la ausencia de noción de barrio?</a:t>
                      </a:r>
                      <a:r>
                        <a:rPr lang="es-ES_tradnl" sz="2400" dirty="0" smtClean="0"/>
                        <a:t> </a:t>
                      </a:r>
                      <a:endParaRPr lang="es-CL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400" dirty="0" smtClean="0"/>
                        <a:t>Participación social</a:t>
                      </a:r>
                      <a:endParaRPr lang="es-C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¿Cómo orientar la apropiación patrimonial de las poblaciones empobrecidas? </a:t>
                      </a:r>
                      <a:endParaRPr lang="es-CL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2400" dirty="0" smtClean="0"/>
                        <a:t>Plan estratégico</a:t>
                      </a:r>
                      <a:endParaRPr lang="es-C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400" dirty="0" smtClean="0"/>
                        <a:t>¿Cómo generar condiciones para una revitalización integral del área protegida?</a:t>
                      </a:r>
                      <a:endParaRPr lang="es-CL" sz="2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163</Words>
  <Application>Microsoft Office PowerPoint</Application>
  <PresentationFormat>Presentación en pantalla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Interrogantes sobre la gestión del patrimonio cultural en Valparaíso  planteadas en las evaluaciones realizadas en período 2009-2011</vt:lpstr>
      <vt:lpstr>Descripción general</vt:lpstr>
      <vt:lpstr>Evaluaciones 2009-2011</vt:lpstr>
      <vt:lpstr>NUDOS TEMATICOS</vt:lpstr>
      <vt:lpstr>Diapositiva 5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5</cp:revision>
  <dcterms:created xsi:type="dcterms:W3CDTF">2012-12-28T15:46:24Z</dcterms:created>
  <dcterms:modified xsi:type="dcterms:W3CDTF">2013-01-07T13:41:37Z</dcterms:modified>
</cp:coreProperties>
</file>