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0" r:id="rId14"/>
    <p:sldId id="269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 autoAdjust="0"/>
    <p:restoredTop sz="94686" autoAdjust="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CL" b="1" dirty="0" smtClean="0"/>
              <a:t>Política de Transparencia y Participación Ciudadana en los Municipios Chilenos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err="1" smtClean="0">
                <a:solidFill>
                  <a:schemeClr val="tx1"/>
                </a:solidFill>
              </a:rPr>
              <a:t>Jillian</a:t>
            </a:r>
            <a:r>
              <a:rPr lang="es-ES_tradnl" dirty="0" smtClean="0">
                <a:solidFill>
                  <a:schemeClr val="tx1"/>
                </a:solidFill>
              </a:rPr>
              <a:t> </a:t>
            </a:r>
            <a:r>
              <a:rPr lang="es-ES_tradnl" dirty="0" err="1" smtClean="0">
                <a:solidFill>
                  <a:schemeClr val="tx1"/>
                </a:solidFill>
              </a:rPr>
              <a:t>Bernas</a:t>
            </a:r>
            <a:r>
              <a:rPr lang="es-ES_tradnl" dirty="0" smtClean="0">
                <a:solidFill>
                  <a:schemeClr val="tx1"/>
                </a:solidFill>
              </a:rPr>
              <a:t> y Patricio Valdivieso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Desarrollo del estudio </a:t>
            </a:r>
            <a:endParaRPr lang="es-E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05492"/>
            <a:ext cx="8352928" cy="527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65" y="1052736"/>
            <a:ext cx="8807423" cy="560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Justificación del estudio en Chile</a:t>
            </a:r>
            <a:endParaRPr lang="es-E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4450" y="1763871"/>
            <a:ext cx="6515100" cy="419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Beneficios de la Transparencia</a:t>
            </a:r>
            <a:endParaRPr lang="es-E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9769" y="1600200"/>
            <a:ext cx="626446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Experiencia con la transparencia</a:t>
            </a:r>
            <a:endParaRPr lang="es-E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3631" y="1600200"/>
            <a:ext cx="611673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6360" y="1661001"/>
            <a:ext cx="6431280" cy="440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Mediciones en los municipios</a:t>
            </a:r>
            <a:endParaRPr lang="es-E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5286" y="1600200"/>
            <a:ext cx="593342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0580" y="1600200"/>
            <a:ext cx="608283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0049" y="1600200"/>
            <a:ext cx="60439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20688"/>
            <a:ext cx="849694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2696"/>
            <a:ext cx="849694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Funcionarios municipales</a:t>
            </a:r>
            <a:endParaRPr lang="es-E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9296" y="1600200"/>
            <a:ext cx="620540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6261" y="1600200"/>
            <a:ext cx="601147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</TotalTime>
  <Words>37</Words>
  <Application>Microsoft Office PowerPoint</Application>
  <PresentationFormat>Presentación en pantalla (4:3)</PresentationFormat>
  <Paragraphs>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Política de Transparencia y Participación Ciudadana en los Municipios Chilenos</vt:lpstr>
      <vt:lpstr>Desarrollo del estudio </vt:lpstr>
      <vt:lpstr>Diapositiva 3</vt:lpstr>
      <vt:lpstr>Justificación del estudio en Chile</vt:lpstr>
      <vt:lpstr>Beneficios de la Transparencia</vt:lpstr>
      <vt:lpstr>Experiencia con la transparencia</vt:lpstr>
      <vt:lpstr>Diapositiva 7</vt:lpstr>
      <vt:lpstr>Mediciones en los municipios</vt:lpstr>
      <vt:lpstr>Diapositiva 9</vt:lpstr>
      <vt:lpstr>Diapositiva 10</vt:lpstr>
      <vt:lpstr>Diapositiva 11</vt:lpstr>
      <vt:lpstr>Diapositiva 12</vt:lpstr>
      <vt:lpstr>Funcionarios municipales</vt:lpstr>
      <vt:lpstr>Diapositiva 14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4</cp:revision>
  <dcterms:created xsi:type="dcterms:W3CDTF">2012-12-28T15:46:24Z</dcterms:created>
  <dcterms:modified xsi:type="dcterms:W3CDTF">2013-01-02T12:45:06Z</dcterms:modified>
</cp:coreProperties>
</file>