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4"/>
  </p:notesMasterIdLst>
  <p:sldIdLst>
    <p:sldId id="256" r:id="rId4"/>
    <p:sldId id="2144" r:id="rId5"/>
    <p:sldId id="2136" r:id="rId6"/>
    <p:sldId id="2148" r:id="rId7"/>
    <p:sldId id="2149" r:id="rId8"/>
    <p:sldId id="2150" r:id="rId9"/>
    <p:sldId id="272" r:id="rId10"/>
    <p:sldId id="303" r:id="rId11"/>
    <p:sldId id="273" r:id="rId12"/>
    <p:sldId id="305" r:id="rId13"/>
    <p:sldId id="309" r:id="rId14"/>
    <p:sldId id="307" r:id="rId15"/>
    <p:sldId id="1968" r:id="rId16"/>
    <p:sldId id="1969" r:id="rId17"/>
    <p:sldId id="2157" r:id="rId18"/>
    <p:sldId id="2158" r:id="rId19"/>
    <p:sldId id="2159" r:id="rId20"/>
    <p:sldId id="1839" r:id="rId21"/>
    <p:sldId id="2160" r:id="rId22"/>
    <p:sldId id="1843" r:id="rId23"/>
    <p:sldId id="2161" r:id="rId24"/>
    <p:sldId id="2162" r:id="rId25"/>
    <p:sldId id="2163" r:id="rId26"/>
    <p:sldId id="2164" r:id="rId27"/>
    <p:sldId id="2165" r:id="rId28"/>
    <p:sldId id="2166" r:id="rId29"/>
    <p:sldId id="2167" r:id="rId30"/>
    <p:sldId id="2168" r:id="rId31"/>
    <p:sldId id="1304" r:id="rId32"/>
    <p:sldId id="2169" r:id="rId3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Mi%20unidad\Fundaci&#243;n%20Paz%20Ciudadana%20-%20Google%20Drive\Reforma%20Policial%20-%20FPC\Carabineros\Aprobaci&#243;n%20Cade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49416508507747E-2"/>
          <c:y val="0.17477419354838711"/>
          <c:w val="0.93472211094547297"/>
          <c:h val="0.58662566320840792"/>
        </c:manualLayout>
      </c:layout>
      <c:lineChart>
        <c:grouping val="standard"/>
        <c:varyColors val="0"/>
        <c:ser>
          <c:idx val="1"/>
          <c:order val="0"/>
          <c:spPr>
            <a:ln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'Aprobación Carabineros'!$A$2:$A$52</c:f>
              <c:numCache>
                <c:formatCode>mmm\-yy</c:formatCode>
                <c:ptCount val="51"/>
                <c:pt idx="0">
                  <c:v>42248</c:v>
                </c:pt>
                <c:pt idx="1">
                  <c:v>42309</c:v>
                </c:pt>
                <c:pt idx="2">
                  <c:v>42491</c:v>
                </c:pt>
                <c:pt idx="3">
                  <c:v>42614</c:v>
                </c:pt>
                <c:pt idx="4">
                  <c:v>42675</c:v>
                </c:pt>
                <c:pt idx="5">
                  <c:v>42767</c:v>
                </c:pt>
                <c:pt idx="6">
                  <c:v>42795</c:v>
                </c:pt>
                <c:pt idx="7">
                  <c:v>42826</c:v>
                </c:pt>
                <c:pt idx="8">
                  <c:v>42856</c:v>
                </c:pt>
                <c:pt idx="9">
                  <c:v>42887</c:v>
                </c:pt>
                <c:pt idx="10">
                  <c:v>42917</c:v>
                </c:pt>
                <c:pt idx="11">
                  <c:v>42948</c:v>
                </c:pt>
                <c:pt idx="12">
                  <c:v>42979</c:v>
                </c:pt>
                <c:pt idx="13">
                  <c:v>43009</c:v>
                </c:pt>
                <c:pt idx="14">
                  <c:v>43040</c:v>
                </c:pt>
                <c:pt idx="15">
                  <c:v>43070</c:v>
                </c:pt>
                <c:pt idx="16">
                  <c:v>43101</c:v>
                </c:pt>
                <c:pt idx="17">
                  <c:v>43132</c:v>
                </c:pt>
                <c:pt idx="18">
                  <c:v>43160</c:v>
                </c:pt>
                <c:pt idx="19">
                  <c:v>43191</c:v>
                </c:pt>
                <c:pt idx="20">
                  <c:v>43221</c:v>
                </c:pt>
                <c:pt idx="21">
                  <c:v>43252</c:v>
                </c:pt>
                <c:pt idx="22">
                  <c:v>43282</c:v>
                </c:pt>
                <c:pt idx="23">
                  <c:v>43313</c:v>
                </c:pt>
                <c:pt idx="24">
                  <c:v>43344</c:v>
                </c:pt>
                <c:pt idx="25">
                  <c:v>43374</c:v>
                </c:pt>
                <c:pt idx="26">
                  <c:v>43405</c:v>
                </c:pt>
                <c:pt idx="27">
                  <c:v>43435</c:v>
                </c:pt>
                <c:pt idx="28">
                  <c:v>43466</c:v>
                </c:pt>
                <c:pt idx="29">
                  <c:v>43497</c:v>
                </c:pt>
                <c:pt idx="30">
                  <c:v>43525</c:v>
                </c:pt>
                <c:pt idx="31">
                  <c:v>43556</c:v>
                </c:pt>
                <c:pt idx="32">
                  <c:v>43586</c:v>
                </c:pt>
                <c:pt idx="33">
                  <c:v>43617</c:v>
                </c:pt>
                <c:pt idx="34">
                  <c:v>43647</c:v>
                </c:pt>
                <c:pt idx="35">
                  <c:v>43678</c:v>
                </c:pt>
                <c:pt idx="36">
                  <c:v>43709</c:v>
                </c:pt>
                <c:pt idx="37">
                  <c:v>43739</c:v>
                </c:pt>
                <c:pt idx="38">
                  <c:v>43770</c:v>
                </c:pt>
                <c:pt idx="39">
                  <c:v>43800</c:v>
                </c:pt>
                <c:pt idx="40">
                  <c:v>43831</c:v>
                </c:pt>
                <c:pt idx="41">
                  <c:v>43862</c:v>
                </c:pt>
                <c:pt idx="42">
                  <c:v>43891</c:v>
                </c:pt>
                <c:pt idx="43">
                  <c:v>43922</c:v>
                </c:pt>
                <c:pt idx="44">
                  <c:v>43952</c:v>
                </c:pt>
                <c:pt idx="45">
                  <c:v>43983</c:v>
                </c:pt>
                <c:pt idx="46">
                  <c:v>44013</c:v>
                </c:pt>
                <c:pt idx="47">
                  <c:v>44044</c:v>
                </c:pt>
                <c:pt idx="48">
                  <c:v>44075</c:v>
                </c:pt>
                <c:pt idx="49">
                  <c:v>44105</c:v>
                </c:pt>
                <c:pt idx="50">
                  <c:v>44136</c:v>
                </c:pt>
              </c:numCache>
            </c:numRef>
          </c:cat>
          <c:val>
            <c:numRef>
              <c:f>'Aprobación Carabineros'!$B$2:$B$52</c:f>
              <c:numCache>
                <c:formatCode>General</c:formatCode>
                <c:ptCount val="51"/>
                <c:pt idx="0">
                  <c:v>72</c:v>
                </c:pt>
                <c:pt idx="1">
                  <c:v>72</c:v>
                </c:pt>
                <c:pt idx="2">
                  <c:v>69</c:v>
                </c:pt>
                <c:pt idx="3">
                  <c:v>67</c:v>
                </c:pt>
                <c:pt idx="4">
                  <c:v>69</c:v>
                </c:pt>
                <c:pt idx="5">
                  <c:v>77</c:v>
                </c:pt>
                <c:pt idx="6">
                  <c:v>65</c:v>
                </c:pt>
                <c:pt idx="7">
                  <c:v>61</c:v>
                </c:pt>
                <c:pt idx="8">
                  <c:v>60</c:v>
                </c:pt>
                <c:pt idx="9">
                  <c:v>54</c:v>
                </c:pt>
                <c:pt idx="10">
                  <c:v>52</c:v>
                </c:pt>
                <c:pt idx="11">
                  <c:v>45</c:v>
                </c:pt>
                <c:pt idx="12">
                  <c:v>53</c:v>
                </c:pt>
                <c:pt idx="13">
                  <c:v>55</c:v>
                </c:pt>
                <c:pt idx="14">
                  <c:v>58</c:v>
                </c:pt>
                <c:pt idx="15">
                  <c:v>62</c:v>
                </c:pt>
                <c:pt idx="16">
                  <c:v>62</c:v>
                </c:pt>
                <c:pt idx="17">
                  <c:v>40</c:v>
                </c:pt>
                <c:pt idx="18">
                  <c:v>44</c:v>
                </c:pt>
                <c:pt idx="19">
                  <c:v>54</c:v>
                </c:pt>
                <c:pt idx="20">
                  <c:v>61</c:v>
                </c:pt>
                <c:pt idx="21">
                  <c:v>72</c:v>
                </c:pt>
                <c:pt idx="22">
                  <c:v>63</c:v>
                </c:pt>
                <c:pt idx="23">
                  <c:v>61</c:v>
                </c:pt>
                <c:pt idx="24">
                  <c:v>61</c:v>
                </c:pt>
                <c:pt idx="25">
                  <c:v>67</c:v>
                </c:pt>
                <c:pt idx="26">
                  <c:v>39</c:v>
                </c:pt>
                <c:pt idx="27">
                  <c:v>40</c:v>
                </c:pt>
                <c:pt idx="28">
                  <c:v>46</c:v>
                </c:pt>
                <c:pt idx="29">
                  <c:v>50</c:v>
                </c:pt>
                <c:pt idx="30">
                  <c:v>50</c:v>
                </c:pt>
                <c:pt idx="31">
                  <c:v>50</c:v>
                </c:pt>
                <c:pt idx="32">
                  <c:v>56</c:v>
                </c:pt>
                <c:pt idx="33">
                  <c:v>56</c:v>
                </c:pt>
                <c:pt idx="34">
                  <c:v>53</c:v>
                </c:pt>
                <c:pt idx="35">
                  <c:v>59</c:v>
                </c:pt>
                <c:pt idx="36">
                  <c:v>56</c:v>
                </c:pt>
                <c:pt idx="37">
                  <c:v>61</c:v>
                </c:pt>
                <c:pt idx="38">
                  <c:v>38</c:v>
                </c:pt>
                <c:pt idx="39">
                  <c:v>35</c:v>
                </c:pt>
                <c:pt idx="40">
                  <c:v>36</c:v>
                </c:pt>
                <c:pt idx="41">
                  <c:v>34</c:v>
                </c:pt>
                <c:pt idx="42">
                  <c:v>35</c:v>
                </c:pt>
                <c:pt idx="43">
                  <c:v>49</c:v>
                </c:pt>
                <c:pt idx="44">
                  <c:v>48</c:v>
                </c:pt>
                <c:pt idx="45">
                  <c:v>54</c:v>
                </c:pt>
                <c:pt idx="46">
                  <c:v>61</c:v>
                </c:pt>
                <c:pt idx="47">
                  <c:v>52</c:v>
                </c:pt>
                <c:pt idx="48">
                  <c:v>42</c:v>
                </c:pt>
                <c:pt idx="49">
                  <c:v>36</c:v>
                </c:pt>
                <c:pt idx="50">
                  <c:v>43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979-43CD-85A2-B518D1FB5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0041088"/>
        <c:axId val="1509239760"/>
      </c:lineChart>
      <c:dateAx>
        <c:axId val="15100410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CL"/>
          </a:p>
        </c:txPr>
        <c:crossAx val="1509239760"/>
        <c:crosses val="autoZero"/>
        <c:auto val="1"/>
        <c:lblOffset val="100"/>
        <c:baseTimeUnit val="months"/>
      </c:dateAx>
      <c:valAx>
        <c:axId val="1509239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CL"/>
          </a:p>
        </c:txPr>
        <c:crossAx val="15100410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  <c:extLst/>
  </c:chart>
  <c:txPr>
    <a:bodyPr/>
    <a:lstStyle/>
    <a:p>
      <a:pPr>
        <a:defRPr>
          <a:solidFill>
            <a:schemeClr val="bg1"/>
          </a:solidFill>
        </a:defRPr>
      </a:pPr>
      <a:endParaRPr lang="es-CL"/>
    </a:p>
  </c:txPr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33.svg"/><Relationship Id="rId4" Type="http://schemas.openxmlformats.org/officeDocument/2006/relationships/image" Target="../media/image9.svg"/><Relationship Id="rId9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33.svg"/><Relationship Id="rId4" Type="http://schemas.openxmlformats.org/officeDocument/2006/relationships/image" Target="../media/image9.svg"/><Relationship Id="rId9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318CFB-E464-47D2-BC68-B5DCF88AB0F8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 phldr="1"/>
      <dgm:spPr/>
    </dgm:pt>
    <dgm:pt modelId="{7FBCBE9B-37A6-422C-B6BE-90CA88004CEF}">
      <dgm:prSet phldrT="[Texto]"/>
      <dgm:spPr/>
      <dgm:t>
        <a:bodyPr/>
        <a:lstStyle/>
        <a:p>
          <a:r>
            <a:rPr lang="es-CL" dirty="0"/>
            <a:t>Prevención general permanente y preparación</a:t>
          </a:r>
        </a:p>
      </dgm:t>
    </dgm:pt>
    <dgm:pt modelId="{F51FFEF5-7702-42B2-AC0D-1F9C2D7C3D9F}" type="parTrans" cxnId="{7DF1CEEB-41DC-4589-9BED-09843EB0CFDA}">
      <dgm:prSet/>
      <dgm:spPr/>
      <dgm:t>
        <a:bodyPr/>
        <a:lstStyle/>
        <a:p>
          <a:endParaRPr lang="es-CL"/>
        </a:p>
      </dgm:t>
    </dgm:pt>
    <dgm:pt modelId="{D473503A-5E85-4E53-B629-2CF9FFBB6BC6}" type="sibTrans" cxnId="{7DF1CEEB-41DC-4589-9BED-09843EB0CFDA}">
      <dgm:prSet phldrT="01" phldr="0"/>
      <dgm:spPr/>
      <dgm:t>
        <a:bodyPr/>
        <a:lstStyle/>
        <a:p>
          <a:r>
            <a:rPr lang="es-CL"/>
            <a:t>01</a:t>
          </a:r>
        </a:p>
      </dgm:t>
    </dgm:pt>
    <dgm:pt modelId="{8F8513D6-0BEC-46B5-929E-2235B2EF540A}">
      <dgm:prSet phldrT="[Texto]"/>
      <dgm:spPr/>
      <dgm:t>
        <a:bodyPr/>
        <a:lstStyle/>
        <a:p>
          <a:r>
            <a:rPr lang="es-CL" dirty="0"/>
            <a:t>Prevención frente a una situación de riesgo </a:t>
          </a:r>
        </a:p>
      </dgm:t>
    </dgm:pt>
    <dgm:pt modelId="{78341DB8-D0E8-4AB2-ACD5-1216BAA75BFC}" type="parTrans" cxnId="{806F7F71-F09C-4A08-9CFE-A6591C7EE5BB}">
      <dgm:prSet/>
      <dgm:spPr/>
      <dgm:t>
        <a:bodyPr/>
        <a:lstStyle/>
        <a:p>
          <a:endParaRPr lang="es-CL"/>
        </a:p>
      </dgm:t>
    </dgm:pt>
    <dgm:pt modelId="{2C854802-0F4F-4A44-9983-A71A81D1027C}" type="sibTrans" cxnId="{806F7F71-F09C-4A08-9CFE-A6591C7EE5BB}">
      <dgm:prSet phldrT="02" phldr="0"/>
      <dgm:spPr/>
      <dgm:t>
        <a:bodyPr/>
        <a:lstStyle/>
        <a:p>
          <a:r>
            <a:rPr lang="es-CL"/>
            <a:t>02</a:t>
          </a:r>
          <a:endParaRPr lang="es-CL" dirty="0"/>
        </a:p>
      </dgm:t>
    </dgm:pt>
    <dgm:pt modelId="{A3ACA2EB-029F-4DE2-94C0-8AA9A75079E2}">
      <dgm:prSet phldrT="[Texto]"/>
      <dgm:spPr/>
      <dgm:t>
        <a:bodyPr/>
        <a:lstStyle/>
        <a:p>
          <a:r>
            <a:rPr lang="es-CL" dirty="0"/>
            <a:t>Mantenimiento del Orden Público</a:t>
          </a:r>
        </a:p>
      </dgm:t>
    </dgm:pt>
    <dgm:pt modelId="{C603BB62-BC50-409A-84D4-7475A4547AE1}" type="parTrans" cxnId="{80189AEF-C149-47FC-B9F3-DE40073851C3}">
      <dgm:prSet/>
      <dgm:spPr/>
      <dgm:t>
        <a:bodyPr/>
        <a:lstStyle/>
        <a:p>
          <a:endParaRPr lang="es-CL"/>
        </a:p>
      </dgm:t>
    </dgm:pt>
    <dgm:pt modelId="{F1DF70FD-E60E-46CD-9394-724769EED5D2}" type="sibTrans" cxnId="{80189AEF-C149-47FC-B9F3-DE40073851C3}">
      <dgm:prSet phldrT="03" phldr="0"/>
      <dgm:spPr/>
      <dgm:t>
        <a:bodyPr/>
        <a:lstStyle/>
        <a:p>
          <a:r>
            <a:rPr lang="es-CL"/>
            <a:t>03</a:t>
          </a:r>
        </a:p>
      </dgm:t>
    </dgm:pt>
    <dgm:pt modelId="{8B8B6587-7A06-4E24-B3DA-029130E4232D}">
      <dgm:prSet phldrT="[Texto]"/>
      <dgm:spPr/>
      <dgm:t>
        <a:bodyPr/>
        <a:lstStyle/>
        <a:p>
          <a:r>
            <a:rPr lang="es-CL" dirty="0"/>
            <a:t>Restablecimiento del Orden Público</a:t>
          </a:r>
        </a:p>
      </dgm:t>
    </dgm:pt>
    <dgm:pt modelId="{C2F5B69C-53A8-4892-AB23-DA054AEC5FFB}" type="parTrans" cxnId="{63D84D1B-1933-4374-82C7-3904C93E46C8}">
      <dgm:prSet/>
      <dgm:spPr/>
      <dgm:t>
        <a:bodyPr/>
        <a:lstStyle/>
        <a:p>
          <a:endParaRPr lang="es-CL"/>
        </a:p>
      </dgm:t>
    </dgm:pt>
    <dgm:pt modelId="{389D2A75-E17B-4DD2-951D-7561BDCC67DE}" type="sibTrans" cxnId="{63D84D1B-1933-4374-82C7-3904C93E46C8}">
      <dgm:prSet phldrT="04" phldr="0"/>
      <dgm:spPr/>
      <dgm:t>
        <a:bodyPr/>
        <a:lstStyle/>
        <a:p>
          <a:r>
            <a:rPr lang="es-CL"/>
            <a:t>04</a:t>
          </a:r>
        </a:p>
      </dgm:t>
    </dgm:pt>
    <dgm:pt modelId="{05710C1F-C636-4319-989E-F4BC376433CD}">
      <dgm:prSet phldrT="[Texto]"/>
      <dgm:spPr/>
      <dgm:t>
        <a:bodyPr/>
        <a:lstStyle/>
        <a:p>
          <a:r>
            <a:rPr lang="es-CL" dirty="0"/>
            <a:t>Evaluación y Comunicación</a:t>
          </a:r>
        </a:p>
      </dgm:t>
    </dgm:pt>
    <dgm:pt modelId="{EBE28932-A127-4F1F-B3D3-01DF4417D849}" type="parTrans" cxnId="{664955C5-B1A2-40C1-93D1-323714EA13EA}">
      <dgm:prSet/>
      <dgm:spPr/>
      <dgm:t>
        <a:bodyPr/>
        <a:lstStyle/>
        <a:p>
          <a:endParaRPr lang="es-CL"/>
        </a:p>
      </dgm:t>
    </dgm:pt>
    <dgm:pt modelId="{194CB72A-4075-4569-B995-849BD66A14C4}" type="sibTrans" cxnId="{664955C5-B1A2-40C1-93D1-323714EA13EA}">
      <dgm:prSet phldrT="05" phldr="0"/>
      <dgm:spPr/>
      <dgm:t>
        <a:bodyPr/>
        <a:lstStyle/>
        <a:p>
          <a:r>
            <a:rPr lang="es-CL"/>
            <a:t>05</a:t>
          </a:r>
        </a:p>
      </dgm:t>
    </dgm:pt>
    <dgm:pt modelId="{356B9399-A59C-406D-9FB7-7453CA23413B}" type="pres">
      <dgm:prSet presAssocID="{97318CFB-E464-47D2-BC68-B5DCF88AB0F8}" presName="Name0" presStyleCnt="0">
        <dgm:presLayoutVars>
          <dgm:animLvl val="lvl"/>
          <dgm:resizeHandles val="exact"/>
        </dgm:presLayoutVars>
      </dgm:prSet>
      <dgm:spPr/>
    </dgm:pt>
    <dgm:pt modelId="{1CA3E5A0-1210-44D8-A1AA-C257A6EAF14A}" type="pres">
      <dgm:prSet presAssocID="{7FBCBE9B-37A6-422C-B6BE-90CA88004CEF}" presName="compositeNode" presStyleCnt="0">
        <dgm:presLayoutVars>
          <dgm:bulletEnabled val="1"/>
        </dgm:presLayoutVars>
      </dgm:prSet>
      <dgm:spPr/>
    </dgm:pt>
    <dgm:pt modelId="{C7784BC0-DAB1-49EF-90FB-F9AA6C99C733}" type="pres">
      <dgm:prSet presAssocID="{7FBCBE9B-37A6-422C-B6BE-90CA88004CEF}" presName="bgRect" presStyleLbl="alignNode1" presStyleIdx="0" presStyleCnt="5"/>
      <dgm:spPr/>
    </dgm:pt>
    <dgm:pt modelId="{90B9B91D-0933-4F5F-88F0-E866B8859948}" type="pres">
      <dgm:prSet presAssocID="{D473503A-5E85-4E53-B629-2CF9FFBB6BC6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DBCA542F-8B80-48A8-8C4C-4B89CF1E0EFB}" type="pres">
      <dgm:prSet presAssocID="{7FBCBE9B-37A6-422C-B6BE-90CA88004CEF}" presName="nodeRect" presStyleLbl="alignNode1" presStyleIdx="0" presStyleCnt="5">
        <dgm:presLayoutVars>
          <dgm:bulletEnabled val="1"/>
        </dgm:presLayoutVars>
      </dgm:prSet>
      <dgm:spPr/>
    </dgm:pt>
    <dgm:pt modelId="{3EE0B068-DC32-4CE0-96C8-B6F3BC53FD80}" type="pres">
      <dgm:prSet presAssocID="{D473503A-5E85-4E53-B629-2CF9FFBB6BC6}" presName="sibTrans" presStyleCnt="0"/>
      <dgm:spPr/>
    </dgm:pt>
    <dgm:pt modelId="{D0D4064F-1C48-4739-9045-9335D3C1C40B}" type="pres">
      <dgm:prSet presAssocID="{8F8513D6-0BEC-46B5-929E-2235B2EF540A}" presName="compositeNode" presStyleCnt="0">
        <dgm:presLayoutVars>
          <dgm:bulletEnabled val="1"/>
        </dgm:presLayoutVars>
      </dgm:prSet>
      <dgm:spPr/>
    </dgm:pt>
    <dgm:pt modelId="{A516D82D-94FB-43EE-89AE-897A43F2B0C3}" type="pres">
      <dgm:prSet presAssocID="{8F8513D6-0BEC-46B5-929E-2235B2EF540A}" presName="bgRect" presStyleLbl="alignNode1" presStyleIdx="1" presStyleCnt="5"/>
      <dgm:spPr/>
    </dgm:pt>
    <dgm:pt modelId="{A2ADE99D-E5FD-49E9-836F-2ED05E866C5D}" type="pres">
      <dgm:prSet presAssocID="{2C854802-0F4F-4A44-9983-A71A81D1027C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56D2780F-E58D-4D90-8039-A631DC747804}" type="pres">
      <dgm:prSet presAssocID="{8F8513D6-0BEC-46B5-929E-2235B2EF540A}" presName="nodeRect" presStyleLbl="alignNode1" presStyleIdx="1" presStyleCnt="5">
        <dgm:presLayoutVars>
          <dgm:bulletEnabled val="1"/>
        </dgm:presLayoutVars>
      </dgm:prSet>
      <dgm:spPr/>
    </dgm:pt>
    <dgm:pt modelId="{7321DFBA-CCDC-4F09-A391-65D76490619C}" type="pres">
      <dgm:prSet presAssocID="{2C854802-0F4F-4A44-9983-A71A81D1027C}" presName="sibTrans" presStyleCnt="0"/>
      <dgm:spPr/>
    </dgm:pt>
    <dgm:pt modelId="{B5A6B49A-148E-4DF7-8C18-373F131F76A1}" type="pres">
      <dgm:prSet presAssocID="{A3ACA2EB-029F-4DE2-94C0-8AA9A75079E2}" presName="compositeNode" presStyleCnt="0">
        <dgm:presLayoutVars>
          <dgm:bulletEnabled val="1"/>
        </dgm:presLayoutVars>
      </dgm:prSet>
      <dgm:spPr/>
    </dgm:pt>
    <dgm:pt modelId="{39D82C82-23AF-4A36-9665-D56E5FA083B0}" type="pres">
      <dgm:prSet presAssocID="{A3ACA2EB-029F-4DE2-94C0-8AA9A75079E2}" presName="bgRect" presStyleLbl="alignNode1" presStyleIdx="2" presStyleCnt="5"/>
      <dgm:spPr/>
    </dgm:pt>
    <dgm:pt modelId="{EADEB011-627B-4ED6-A0B1-D141EB121D76}" type="pres">
      <dgm:prSet presAssocID="{F1DF70FD-E60E-46CD-9394-724769EED5D2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09F53040-3E7D-472E-B854-8F4201044F52}" type="pres">
      <dgm:prSet presAssocID="{A3ACA2EB-029F-4DE2-94C0-8AA9A75079E2}" presName="nodeRect" presStyleLbl="alignNode1" presStyleIdx="2" presStyleCnt="5">
        <dgm:presLayoutVars>
          <dgm:bulletEnabled val="1"/>
        </dgm:presLayoutVars>
      </dgm:prSet>
      <dgm:spPr/>
    </dgm:pt>
    <dgm:pt modelId="{9F08A118-C783-47FE-AE6E-DC47B236C495}" type="pres">
      <dgm:prSet presAssocID="{F1DF70FD-E60E-46CD-9394-724769EED5D2}" presName="sibTrans" presStyleCnt="0"/>
      <dgm:spPr/>
    </dgm:pt>
    <dgm:pt modelId="{677927CD-789D-4EC8-85BB-8D07B3948BD5}" type="pres">
      <dgm:prSet presAssocID="{8B8B6587-7A06-4E24-B3DA-029130E4232D}" presName="compositeNode" presStyleCnt="0">
        <dgm:presLayoutVars>
          <dgm:bulletEnabled val="1"/>
        </dgm:presLayoutVars>
      </dgm:prSet>
      <dgm:spPr/>
    </dgm:pt>
    <dgm:pt modelId="{876CB4A0-56F3-4B08-8269-0208B53C5372}" type="pres">
      <dgm:prSet presAssocID="{8B8B6587-7A06-4E24-B3DA-029130E4232D}" presName="bgRect" presStyleLbl="alignNode1" presStyleIdx="3" presStyleCnt="5"/>
      <dgm:spPr/>
    </dgm:pt>
    <dgm:pt modelId="{D9C7E5C0-D93F-4DCC-8C36-2C9EAC849AB5}" type="pres">
      <dgm:prSet presAssocID="{389D2A75-E17B-4DD2-951D-7561BDCC67DE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5BD05E1F-0EEA-4791-9032-19A5F38CD09B}" type="pres">
      <dgm:prSet presAssocID="{8B8B6587-7A06-4E24-B3DA-029130E4232D}" presName="nodeRect" presStyleLbl="alignNode1" presStyleIdx="3" presStyleCnt="5">
        <dgm:presLayoutVars>
          <dgm:bulletEnabled val="1"/>
        </dgm:presLayoutVars>
      </dgm:prSet>
      <dgm:spPr/>
    </dgm:pt>
    <dgm:pt modelId="{071336E7-34FA-48D2-BC7F-ADC01E94B56C}" type="pres">
      <dgm:prSet presAssocID="{389D2A75-E17B-4DD2-951D-7561BDCC67DE}" presName="sibTrans" presStyleCnt="0"/>
      <dgm:spPr/>
    </dgm:pt>
    <dgm:pt modelId="{015F7AC0-7D7D-44A0-936C-4BAA216A67DB}" type="pres">
      <dgm:prSet presAssocID="{05710C1F-C636-4319-989E-F4BC376433CD}" presName="compositeNode" presStyleCnt="0">
        <dgm:presLayoutVars>
          <dgm:bulletEnabled val="1"/>
        </dgm:presLayoutVars>
      </dgm:prSet>
      <dgm:spPr/>
    </dgm:pt>
    <dgm:pt modelId="{269F10A5-1B91-4F62-B847-006EBAD3C4C5}" type="pres">
      <dgm:prSet presAssocID="{05710C1F-C636-4319-989E-F4BC376433CD}" presName="bgRect" presStyleLbl="alignNode1" presStyleIdx="4" presStyleCnt="5"/>
      <dgm:spPr/>
    </dgm:pt>
    <dgm:pt modelId="{C3CFF927-B90A-4C24-A1D8-B25AD9E67095}" type="pres">
      <dgm:prSet presAssocID="{194CB72A-4075-4569-B995-849BD66A14C4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4E224626-3965-4CC1-8963-21C58CA0F52A}" type="pres">
      <dgm:prSet presAssocID="{05710C1F-C636-4319-989E-F4BC376433CD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63D84D1B-1933-4374-82C7-3904C93E46C8}" srcId="{97318CFB-E464-47D2-BC68-B5DCF88AB0F8}" destId="{8B8B6587-7A06-4E24-B3DA-029130E4232D}" srcOrd="3" destOrd="0" parTransId="{C2F5B69C-53A8-4892-AB23-DA054AEC5FFB}" sibTransId="{389D2A75-E17B-4DD2-951D-7561BDCC67DE}"/>
    <dgm:cxn modelId="{F0003321-BAD8-4721-BC05-2DE5F9069024}" type="presOf" srcId="{7FBCBE9B-37A6-422C-B6BE-90CA88004CEF}" destId="{C7784BC0-DAB1-49EF-90FB-F9AA6C99C733}" srcOrd="0" destOrd="0" presId="urn:microsoft.com/office/officeart/2016/7/layout/LinearBlockProcessNumbered"/>
    <dgm:cxn modelId="{84136C2A-EE50-42FA-942C-56D95A997431}" type="presOf" srcId="{194CB72A-4075-4569-B995-849BD66A14C4}" destId="{C3CFF927-B90A-4C24-A1D8-B25AD9E67095}" srcOrd="0" destOrd="0" presId="urn:microsoft.com/office/officeart/2016/7/layout/LinearBlockProcessNumbered"/>
    <dgm:cxn modelId="{07C1E85D-6DF2-4091-A0EE-96270D5C4C69}" type="presOf" srcId="{389D2A75-E17B-4DD2-951D-7561BDCC67DE}" destId="{D9C7E5C0-D93F-4DCC-8C36-2C9EAC849AB5}" srcOrd="0" destOrd="0" presId="urn:microsoft.com/office/officeart/2016/7/layout/LinearBlockProcessNumbered"/>
    <dgm:cxn modelId="{C8CDA05E-8DD3-4517-9881-99A7A02375CF}" type="presOf" srcId="{7FBCBE9B-37A6-422C-B6BE-90CA88004CEF}" destId="{DBCA542F-8B80-48A8-8C4C-4B89CF1E0EFB}" srcOrd="1" destOrd="0" presId="urn:microsoft.com/office/officeart/2016/7/layout/LinearBlockProcessNumbered"/>
    <dgm:cxn modelId="{9044FD43-B0A4-40DF-8A53-8737877D37B1}" type="presOf" srcId="{F1DF70FD-E60E-46CD-9394-724769EED5D2}" destId="{EADEB011-627B-4ED6-A0B1-D141EB121D76}" srcOrd="0" destOrd="0" presId="urn:microsoft.com/office/officeart/2016/7/layout/LinearBlockProcessNumbered"/>
    <dgm:cxn modelId="{92041847-F390-4C09-800D-2CD3879B132B}" type="presOf" srcId="{8B8B6587-7A06-4E24-B3DA-029130E4232D}" destId="{876CB4A0-56F3-4B08-8269-0208B53C5372}" srcOrd="0" destOrd="0" presId="urn:microsoft.com/office/officeart/2016/7/layout/LinearBlockProcessNumbered"/>
    <dgm:cxn modelId="{806F7F71-F09C-4A08-9CFE-A6591C7EE5BB}" srcId="{97318CFB-E464-47D2-BC68-B5DCF88AB0F8}" destId="{8F8513D6-0BEC-46B5-929E-2235B2EF540A}" srcOrd="1" destOrd="0" parTransId="{78341DB8-D0E8-4AB2-ACD5-1216BAA75BFC}" sibTransId="{2C854802-0F4F-4A44-9983-A71A81D1027C}"/>
    <dgm:cxn modelId="{171C3754-13DD-4AC9-9F8E-C6F291D2A459}" type="presOf" srcId="{8B8B6587-7A06-4E24-B3DA-029130E4232D}" destId="{5BD05E1F-0EEA-4791-9032-19A5F38CD09B}" srcOrd="1" destOrd="0" presId="urn:microsoft.com/office/officeart/2016/7/layout/LinearBlockProcessNumbered"/>
    <dgm:cxn modelId="{BAA51277-4786-4790-AD1C-C2D79F96E95F}" type="presOf" srcId="{A3ACA2EB-029F-4DE2-94C0-8AA9A75079E2}" destId="{09F53040-3E7D-472E-B854-8F4201044F52}" srcOrd="1" destOrd="0" presId="urn:microsoft.com/office/officeart/2016/7/layout/LinearBlockProcessNumbered"/>
    <dgm:cxn modelId="{73CEBFA6-4344-415F-BABF-81FFAD6CF3EB}" type="presOf" srcId="{05710C1F-C636-4319-989E-F4BC376433CD}" destId="{269F10A5-1B91-4F62-B847-006EBAD3C4C5}" srcOrd="0" destOrd="0" presId="urn:microsoft.com/office/officeart/2016/7/layout/LinearBlockProcessNumbered"/>
    <dgm:cxn modelId="{6A99E8B0-2BE2-4C44-BFC7-393C9EB9D58C}" type="presOf" srcId="{2C854802-0F4F-4A44-9983-A71A81D1027C}" destId="{A2ADE99D-E5FD-49E9-836F-2ED05E866C5D}" srcOrd="0" destOrd="0" presId="urn:microsoft.com/office/officeart/2016/7/layout/LinearBlockProcessNumbered"/>
    <dgm:cxn modelId="{664955C5-B1A2-40C1-93D1-323714EA13EA}" srcId="{97318CFB-E464-47D2-BC68-B5DCF88AB0F8}" destId="{05710C1F-C636-4319-989E-F4BC376433CD}" srcOrd="4" destOrd="0" parTransId="{EBE28932-A127-4F1F-B3D3-01DF4417D849}" sibTransId="{194CB72A-4075-4569-B995-849BD66A14C4}"/>
    <dgm:cxn modelId="{7190BDD7-FA4E-455B-9E2D-AC86DAA78C4A}" type="presOf" srcId="{A3ACA2EB-029F-4DE2-94C0-8AA9A75079E2}" destId="{39D82C82-23AF-4A36-9665-D56E5FA083B0}" srcOrd="0" destOrd="0" presId="urn:microsoft.com/office/officeart/2016/7/layout/LinearBlockProcessNumbered"/>
    <dgm:cxn modelId="{98B74FDA-ACA6-40CE-B0E4-BD57D77F27FD}" type="presOf" srcId="{97318CFB-E464-47D2-BC68-B5DCF88AB0F8}" destId="{356B9399-A59C-406D-9FB7-7453CA23413B}" srcOrd="0" destOrd="0" presId="urn:microsoft.com/office/officeart/2016/7/layout/LinearBlockProcessNumbered"/>
    <dgm:cxn modelId="{DE80AAE4-FF0B-4DC3-8FF1-DDA24EE6A582}" type="presOf" srcId="{05710C1F-C636-4319-989E-F4BC376433CD}" destId="{4E224626-3965-4CC1-8963-21C58CA0F52A}" srcOrd="1" destOrd="0" presId="urn:microsoft.com/office/officeart/2016/7/layout/LinearBlockProcessNumbered"/>
    <dgm:cxn modelId="{7DF1CEEB-41DC-4589-9BED-09843EB0CFDA}" srcId="{97318CFB-E464-47D2-BC68-B5DCF88AB0F8}" destId="{7FBCBE9B-37A6-422C-B6BE-90CA88004CEF}" srcOrd="0" destOrd="0" parTransId="{F51FFEF5-7702-42B2-AC0D-1F9C2D7C3D9F}" sibTransId="{D473503A-5E85-4E53-B629-2CF9FFBB6BC6}"/>
    <dgm:cxn modelId="{8C2DF0EE-D0E6-465D-8389-3C4A80111A1A}" type="presOf" srcId="{8F8513D6-0BEC-46B5-929E-2235B2EF540A}" destId="{56D2780F-E58D-4D90-8039-A631DC747804}" srcOrd="1" destOrd="0" presId="urn:microsoft.com/office/officeart/2016/7/layout/LinearBlockProcessNumbered"/>
    <dgm:cxn modelId="{80189AEF-C149-47FC-B9F3-DE40073851C3}" srcId="{97318CFB-E464-47D2-BC68-B5DCF88AB0F8}" destId="{A3ACA2EB-029F-4DE2-94C0-8AA9A75079E2}" srcOrd="2" destOrd="0" parTransId="{C603BB62-BC50-409A-84D4-7475A4547AE1}" sibTransId="{F1DF70FD-E60E-46CD-9394-724769EED5D2}"/>
    <dgm:cxn modelId="{DDCE15F2-0B6B-4624-95A5-AC55E5698300}" type="presOf" srcId="{8F8513D6-0BEC-46B5-929E-2235B2EF540A}" destId="{A516D82D-94FB-43EE-89AE-897A43F2B0C3}" srcOrd="0" destOrd="0" presId="urn:microsoft.com/office/officeart/2016/7/layout/LinearBlockProcessNumbered"/>
    <dgm:cxn modelId="{0BC623F6-5284-4E2D-BF3E-5A0F61A49FC7}" type="presOf" srcId="{D473503A-5E85-4E53-B629-2CF9FFBB6BC6}" destId="{90B9B91D-0933-4F5F-88F0-E866B8859948}" srcOrd="0" destOrd="0" presId="urn:microsoft.com/office/officeart/2016/7/layout/LinearBlockProcessNumbered"/>
    <dgm:cxn modelId="{D9C7A060-BB20-4F4C-AAC2-3F97002F2670}" type="presParOf" srcId="{356B9399-A59C-406D-9FB7-7453CA23413B}" destId="{1CA3E5A0-1210-44D8-A1AA-C257A6EAF14A}" srcOrd="0" destOrd="0" presId="urn:microsoft.com/office/officeart/2016/7/layout/LinearBlockProcessNumbered"/>
    <dgm:cxn modelId="{161A4D20-A7A9-4C36-8783-C2C4FA3ABCBE}" type="presParOf" srcId="{1CA3E5A0-1210-44D8-A1AA-C257A6EAF14A}" destId="{C7784BC0-DAB1-49EF-90FB-F9AA6C99C733}" srcOrd="0" destOrd="0" presId="urn:microsoft.com/office/officeart/2016/7/layout/LinearBlockProcessNumbered"/>
    <dgm:cxn modelId="{756D0928-123B-4464-8065-4567B6CDF22D}" type="presParOf" srcId="{1CA3E5A0-1210-44D8-A1AA-C257A6EAF14A}" destId="{90B9B91D-0933-4F5F-88F0-E866B8859948}" srcOrd="1" destOrd="0" presId="urn:microsoft.com/office/officeart/2016/7/layout/LinearBlockProcessNumbered"/>
    <dgm:cxn modelId="{ED2F3E18-2641-4DD5-A263-E4402946D7FD}" type="presParOf" srcId="{1CA3E5A0-1210-44D8-A1AA-C257A6EAF14A}" destId="{DBCA542F-8B80-48A8-8C4C-4B89CF1E0EFB}" srcOrd="2" destOrd="0" presId="urn:microsoft.com/office/officeart/2016/7/layout/LinearBlockProcessNumbered"/>
    <dgm:cxn modelId="{D61DE7FE-7706-4954-8BAA-18D0311E2E36}" type="presParOf" srcId="{356B9399-A59C-406D-9FB7-7453CA23413B}" destId="{3EE0B068-DC32-4CE0-96C8-B6F3BC53FD80}" srcOrd="1" destOrd="0" presId="urn:microsoft.com/office/officeart/2016/7/layout/LinearBlockProcessNumbered"/>
    <dgm:cxn modelId="{46B04E47-F7CF-4009-BC9E-21A826553C3E}" type="presParOf" srcId="{356B9399-A59C-406D-9FB7-7453CA23413B}" destId="{D0D4064F-1C48-4739-9045-9335D3C1C40B}" srcOrd="2" destOrd="0" presId="urn:microsoft.com/office/officeart/2016/7/layout/LinearBlockProcessNumbered"/>
    <dgm:cxn modelId="{D62D00D5-00B6-4688-9117-C2BADEBD6B4A}" type="presParOf" srcId="{D0D4064F-1C48-4739-9045-9335D3C1C40B}" destId="{A516D82D-94FB-43EE-89AE-897A43F2B0C3}" srcOrd="0" destOrd="0" presId="urn:microsoft.com/office/officeart/2016/7/layout/LinearBlockProcessNumbered"/>
    <dgm:cxn modelId="{238B1871-E067-4E1D-BDCA-2C437EA4B70C}" type="presParOf" srcId="{D0D4064F-1C48-4739-9045-9335D3C1C40B}" destId="{A2ADE99D-E5FD-49E9-836F-2ED05E866C5D}" srcOrd="1" destOrd="0" presId="urn:microsoft.com/office/officeart/2016/7/layout/LinearBlockProcessNumbered"/>
    <dgm:cxn modelId="{4FAAB838-2267-4414-B22E-16F56C0C913F}" type="presParOf" srcId="{D0D4064F-1C48-4739-9045-9335D3C1C40B}" destId="{56D2780F-E58D-4D90-8039-A631DC747804}" srcOrd="2" destOrd="0" presId="urn:microsoft.com/office/officeart/2016/7/layout/LinearBlockProcessNumbered"/>
    <dgm:cxn modelId="{01FD3FE7-69B3-4138-8205-DD5C5CBA539F}" type="presParOf" srcId="{356B9399-A59C-406D-9FB7-7453CA23413B}" destId="{7321DFBA-CCDC-4F09-A391-65D76490619C}" srcOrd="3" destOrd="0" presId="urn:microsoft.com/office/officeart/2016/7/layout/LinearBlockProcessNumbered"/>
    <dgm:cxn modelId="{A47C50DC-C312-495E-930B-2DF77AE629FE}" type="presParOf" srcId="{356B9399-A59C-406D-9FB7-7453CA23413B}" destId="{B5A6B49A-148E-4DF7-8C18-373F131F76A1}" srcOrd="4" destOrd="0" presId="urn:microsoft.com/office/officeart/2016/7/layout/LinearBlockProcessNumbered"/>
    <dgm:cxn modelId="{A657C4D9-325E-4917-8310-B378D13AE412}" type="presParOf" srcId="{B5A6B49A-148E-4DF7-8C18-373F131F76A1}" destId="{39D82C82-23AF-4A36-9665-D56E5FA083B0}" srcOrd="0" destOrd="0" presId="urn:microsoft.com/office/officeart/2016/7/layout/LinearBlockProcessNumbered"/>
    <dgm:cxn modelId="{639209F0-5AD5-417A-93A1-066E493503FD}" type="presParOf" srcId="{B5A6B49A-148E-4DF7-8C18-373F131F76A1}" destId="{EADEB011-627B-4ED6-A0B1-D141EB121D76}" srcOrd="1" destOrd="0" presId="urn:microsoft.com/office/officeart/2016/7/layout/LinearBlockProcessNumbered"/>
    <dgm:cxn modelId="{7E3F013A-D4D6-4698-A886-34D63AC13CA6}" type="presParOf" srcId="{B5A6B49A-148E-4DF7-8C18-373F131F76A1}" destId="{09F53040-3E7D-472E-B854-8F4201044F52}" srcOrd="2" destOrd="0" presId="urn:microsoft.com/office/officeart/2016/7/layout/LinearBlockProcessNumbered"/>
    <dgm:cxn modelId="{5336FB63-0356-4534-BF4A-9D5E1251DE22}" type="presParOf" srcId="{356B9399-A59C-406D-9FB7-7453CA23413B}" destId="{9F08A118-C783-47FE-AE6E-DC47B236C495}" srcOrd="5" destOrd="0" presId="urn:microsoft.com/office/officeart/2016/7/layout/LinearBlockProcessNumbered"/>
    <dgm:cxn modelId="{77F3EDC7-D41C-4881-9A40-D5EC38836742}" type="presParOf" srcId="{356B9399-A59C-406D-9FB7-7453CA23413B}" destId="{677927CD-789D-4EC8-85BB-8D07B3948BD5}" srcOrd="6" destOrd="0" presId="urn:microsoft.com/office/officeart/2016/7/layout/LinearBlockProcessNumbered"/>
    <dgm:cxn modelId="{11104ABD-CEED-4A23-A03A-4E9DFCF66214}" type="presParOf" srcId="{677927CD-789D-4EC8-85BB-8D07B3948BD5}" destId="{876CB4A0-56F3-4B08-8269-0208B53C5372}" srcOrd="0" destOrd="0" presId="urn:microsoft.com/office/officeart/2016/7/layout/LinearBlockProcessNumbered"/>
    <dgm:cxn modelId="{974BE3D2-5FFA-412B-B1BC-8C70CD08D94C}" type="presParOf" srcId="{677927CD-789D-4EC8-85BB-8D07B3948BD5}" destId="{D9C7E5C0-D93F-4DCC-8C36-2C9EAC849AB5}" srcOrd="1" destOrd="0" presId="urn:microsoft.com/office/officeart/2016/7/layout/LinearBlockProcessNumbered"/>
    <dgm:cxn modelId="{8F17B4D9-8E70-47FA-8850-F7ABAC127A28}" type="presParOf" srcId="{677927CD-789D-4EC8-85BB-8D07B3948BD5}" destId="{5BD05E1F-0EEA-4791-9032-19A5F38CD09B}" srcOrd="2" destOrd="0" presId="urn:microsoft.com/office/officeart/2016/7/layout/LinearBlockProcessNumbered"/>
    <dgm:cxn modelId="{C99E7863-CDAC-4509-AFEF-5E2FC10AEDA4}" type="presParOf" srcId="{356B9399-A59C-406D-9FB7-7453CA23413B}" destId="{071336E7-34FA-48D2-BC7F-ADC01E94B56C}" srcOrd="7" destOrd="0" presId="urn:microsoft.com/office/officeart/2016/7/layout/LinearBlockProcessNumbered"/>
    <dgm:cxn modelId="{8EF39681-1A89-4B02-8A80-F85005D181F4}" type="presParOf" srcId="{356B9399-A59C-406D-9FB7-7453CA23413B}" destId="{015F7AC0-7D7D-44A0-936C-4BAA216A67DB}" srcOrd="8" destOrd="0" presId="urn:microsoft.com/office/officeart/2016/7/layout/LinearBlockProcessNumbered"/>
    <dgm:cxn modelId="{1311D1B2-7233-4D95-B03E-DC3A81DF6CCE}" type="presParOf" srcId="{015F7AC0-7D7D-44A0-936C-4BAA216A67DB}" destId="{269F10A5-1B91-4F62-B847-006EBAD3C4C5}" srcOrd="0" destOrd="0" presId="urn:microsoft.com/office/officeart/2016/7/layout/LinearBlockProcessNumbered"/>
    <dgm:cxn modelId="{3A0BF6AD-4813-4365-A39F-722A36D16B3A}" type="presParOf" srcId="{015F7AC0-7D7D-44A0-936C-4BAA216A67DB}" destId="{C3CFF927-B90A-4C24-A1D8-B25AD9E67095}" srcOrd="1" destOrd="0" presId="urn:microsoft.com/office/officeart/2016/7/layout/LinearBlockProcessNumbered"/>
    <dgm:cxn modelId="{704C5780-439A-4905-935B-0066842881BC}" type="presParOf" srcId="{015F7AC0-7D7D-44A0-936C-4BAA216A67DB}" destId="{4E224626-3965-4CC1-8963-21C58CA0F52A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>
        <a:solidFill>
          <a:schemeClr val="bg1">
            <a:lumMod val="65000"/>
          </a:schemeClr>
        </a:solidFill>
      </dgm:spPr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AD6D18-06DF-4330-978C-97F1B4FD7522}" type="doc">
      <dgm:prSet loTypeId="urn:microsoft.com/office/officeart/2018/5/layout/IconCircleLabelList" loCatId="icon" qsTypeId="urn:microsoft.com/office/officeart/2005/8/quickstyle/simple4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AA68B35-E14D-4E2D-BCAB-7B6B502E694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CL"/>
            <a:t>Evitar duplicidad de funciones</a:t>
          </a:r>
          <a:endParaRPr lang="en-US"/>
        </a:p>
      </dgm:t>
    </dgm:pt>
    <dgm:pt modelId="{43218D63-55F1-4132-AA8B-27DA5FA04D4C}" type="parTrans" cxnId="{D447EBAB-7266-4E6D-8619-F86B0561A4BA}">
      <dgm:prSet/>
      <dgm:spPr/>
      <dgm:t>
        <a:bodyPr/>
        <a:lstStyle/>
        <a:p>
          <a:endParaRPr lang="en-US"/>
        </a:p>
      </dgm:t>
    </dgm:pt>
    <dgm:pt modelId="{AAC109B0-4C1C-41AF-9071-542A8CDEBD5C}" type="sibTrans" cxnId="{D447EBAB-7266-4E6D-8619-F86B0561A4BA}">
      <dgm:prSet/>
      <dgm:spPr/>
      <dgm:t>
        <a:bodyPr/>
        <a:lstStyle/>
        <a:p>
          <a:endParaRPr lang="en-US"/>
        </a:p>
      </dgm:t>
    </dgm:pt>
    <dgm:pt modelId="{10D338BE-3501-42A7-92AE-F6BA65A78BB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CL" dirty="0"/>
            <a:t>Reemplazar </a:t>
          </a:r>
          <a:r>
            <a:rPr lang="es-CL" dirty="0" err="1"/>
            <a:t>competENCIA</a:t>
          </a:r>
          <a:r>
            <a:rPr lang="es-CL" dirty="0"/>
            <a:t> por colaboración</a:t>
          </a:r>
          <a:endParaRPr lang="en-US" dirty="0"/>
        </a:p>
      </dgm:t>
    </dgm:pt>
    <dgm:pt modelId="{2DC50E63-CF63-4A8F-B335-CE821B5B9DC0}" type="parTrans" cxnId="{EA45B3E8-215D-4873-8F84-EA1E34005C11}">
      <dgm:prSet/>
      <dgm:spPr/>
      <dgm:t>
        <a:bodyPr/>
        <a:lstStyle/>
        <a:p>
          <a:endParaRPr lang="en-US"/>
        </a:p>
      </dgm:t>
    </dgm:pt>
    <dgm:pt modelId="{39752F3B-A766-4D0A-A872-20A7907C9BD3}" type="sibTrans" cxnId="{EA45B3E8-215D-4873-8F84-EA1E34005C11}">
      <dgm:prSet/>
      <dgm:spPr/>
      <dgm:t>
        <a:bodyPr/>
        <a:lstStyle/>
        <a:p>
          <a:endParaRPr lang="en-US"/>
        </a:p>
      </dgm:t>
    </dgm:pt>
    <dgm:pt modelId="{96F2EE5E-6ABA-493D-B860-54AC7FD4540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CL"/>
            <a:t>Prevención especializada</a:t>
          </a:r>
          <a:endParaRPr lang="en-US"/>
        </a:p>
      </dgm:t>
    </dgm:pt>
    <dgm:pt modelId="{6C2917A2-3543-4264-A541-754889BB493D}" type="parTrans" cxnId="{311F1995-18A5-4CB9-B397-028C0F9BA0F6}">
      <dgm:prSet/>
      <dgm:spPr/>
      <dgm:t>
        <a:bodyPr/>
        <a:lstStyle/>
        <a:p>
          <a:endParaRPr lang="en-US"/>
        </a:p>
      </dgm:t>
    </dgm:pt>
    <dgm:pt modelId="{8E696FF5-87F1-4DB3-924A-EF8F153BA93C}" type="sibTrans" cxnId="{311F1995-18A5-4CB9-B397-028C0F9BA0F6}">
      <dgm:prSet/>
      <dgm:spPr/>
      <dgm:t>
        <a:bodyPr/>
        <a:lstStyle/>
        <a:p>
          <a:endParaRPr lang="en-US"/>
        </a:p>
      </dgm:t>
    </dgm:pt>
    <dgm:pt modelId="{4C5A2A2C-559B-466D-9E7E-92B61827D1E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CL"/>
            <a:t>Primeras diligencias bien ejecutadas</a:t>
          </a:r>
          <a:endParaRPr lang="en-US"/>
        </a:p>
      </dgm:t>
    </dgm:pt>
    <dgm:pt modelId="{9A4321B3-3F0B-4981-9DDA-C38ECB810AB1}" type="parTrans" cxnId="{FE026670-347C-4499-876F-B26B3967F9CE}">
      <dgm:prSet/>
      <dgm:spPr/>
      <dgm:t>
        <a:bodyPr/>
        <a:lstStyle/>
        <a:p>
          <a:endParaRPr lang="en-US"/>
        </a:p>
      </dgm:t>
    </dgm:pt>
    <dgm:pt modelId="{887EA4FC-78F8-4C16-AE43-E6137564CD25}" type="sibTrans" cxnId="{FE026670-347C-4499-876F-B26B3967F9CE}">
      <dgm:prSet/>
      <dgm:spPr/>
      <dgm:t>
        <a:bodyPr/>
        <a:lstStyle/>
        <a:p>
          <a:endParaRPr lang="en-US"/>
        </a:p>
      </dgm:t>
    </dgm:pt>
    <dgm:pt modelId="{D9B8D5F2-0646-4A04-882C-884656D6A86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CL" dirty="0"/>
            <a:t>Investigación MAS efectiva</a:t>
          </a:r>
          <a:endParaRPr lang="en-US" dirty="0"/>
        </a:p>
      </dgm:t>
    </dgm:pt>
    <dgm:pt modelId="{45467056-2977-4042-B2E4-B0834E20766D}" type="parTrans" cxnId="{E83BF484-99DF-4F3B-8116-9DAEFEC20E35}">
      <dgm:prSet/>
      <dgm:spPr/>
      <dgm:t>
        <a:bodyPr/>
        <a:lstStyle/>
        <a:p>
          <a:endParaRPr lang="en-US"/>
        </a:p>
      </dgm:t>
    </dgm:pt>
    <dgm:pt modelId="{02C07E97-8B21-40FE-9CCA-258CF85786B3}" type="sibTrans" cxnId="{E83BF484-99DF-4F3B-8116-9DAEFEC20E35}">
      <dgm:prSet/>
      <dgm:spPr/>
      <dgm:t>
        <a:bodyPr/>
        <a:lstStyle/>
        <a:p>
          <a:endParaRPr lang="en-US"/>
        </a:p>
      </dgm:t>
    </dgm:pt>
    <dgm:pt modelId="{6FC8705E-96F9-4A42-8A19-5C14F42A4852}" type="pres">
      <dgm:prSet presAssocID="{75AD6D18-06DF-4330-978C-97F1B4FD7522}" presName="root" presStyleCnt="0">
        <dgm:presLayoutVars>
          <dgm:dir/>
          <dgm:resizeHandles val="exact"/>
        </dgm:presLayoutVars>
      </dgm:prSet>
      <dgm:spPr/>
    </dgm:pt>
    <dgm:pt modelId="{E7839773-2AEE-44CF-A27A-510CC982462D}" type="pres">
      <dgm:prSet presAssocID="{EAA68B35-E14D-4E2D-BCAB-7B6B502E694C}" presName="compNode" presStyleCnt="0"/>
      <dgm:spPr/>
    </dgm:pt>
    <dgm:pt modelId="{CAD27032-6FD7-4720-BBA2-399AF73A7F21}" type="pres">
      <dgm:prSet presAssocID="{EAA68B35-E14D-4E2D-BCAB-7B6B502E694C}" presName="iconBgRect" presStyleLbl="bgShp" presStyleIdx="0" presStyleCnt="5"/>
      <dgm:spPr/>
    </dgm:pt>
    <dgm:pt modelId="{8809FB55-6ED0-466E-ACB9-08D5A858B8CF}" type="pres">
      <dgm:prSet presAssocID="{EAA68B35-E14D-4E2D-BCAB-7B6B502E694C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ectar"/>
        </a:ext>
      </dgm:extLst>
    </dgm:pt>
    <dgm:pt modelId="{33FD2C99-AA00-409D-AC50-60D51BA1A00B}" type="pres">
      <dgm:prSet presAssocID="{EAA68B35-E14D-4E2D-BCAB-7B6B502E694C}" presName="spaceRect" presStyleCnt="0"/>
      <dgm:spPr/>
    </dgm:pt>
    <dgm:pt modelId="{AA260324-C040-4E1C-BEC8-9FFD406BFD10}" type="pres">
      <dgm:prSet presAssocID="{EAA68B35-E14D-4E2D-BCAB-7B6B502E694C}" presName="textRect" presStyleLbl="revTx" presStyleIdx="0" presStyleCnt="5">
        <dgm:presLayoutVars>
          <dgm:chMax val="1"/>
          <dgm:chPref val="1"/>
        </dgm:presLayoutVars>
      </dgm:prSet>
      <dgm:spPr/>
    </dgm:pt>
    <dgm:pt modelId="{FE8548C1-955F-4A9B-A97F-9038187DAC06}" type="pres">
      <dgm:prSet presAssocID="{AAC109B0-4C1C-41AF-9071-542A8CDEBD5C}" presName="sibTrans" presStyleCnt="0"/>
      <dgm:spPr/>
    </dgm:pt>
    <dgm:pt modelId="{8EE60750-F72E-4A11-983F-D329D4C91419}" type="pres">
      <dgm:prSet presAssocID="{10D338BE-3501-42A7-92AE-F6BA65A78BBC}" presName="compNode" presStyleCnt="0"/>
      <dgm:spPr/>
    </dgm:pt>
    <dgm:pt modelId="{541EEE59-A49F-4752-86FA-B0EC9BD96C96}" type="pres">
      <dgm:prSet presAssocID="{10D338BE-3501-42A7-92AE-F6BA65A78BBC}" presName="iconBgRect" presStyleLbl="bgShp" presStyleIdx="1" presStyleCnt="5"/>
      <dgm:spPr/>
    </dgm:pt>
    <dgm:pt modelId="{AB377E89-DB05-4A2E-B3BE-8421048D2594}" type="pres">
      <dgm:prSet presAssocID="{10D338BE-3501-42A7-92AE-F6BA65A78BBC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4CAB57-6026-47C5-8860-BD366CF5C5CA}" type="pres">
      <dgm:prSet presAssocID="{10D338BE-3501-42A7-92AE-F6BA65A78BBC}" presName="spaceRect" presStyleCnt="0"/>
      <dgm:spPr/>
    </dgm:pt>
    <dgm:pt modelId="{70A74C01-3899-478E-9C31-A93422ADEE41}" type="pres">
      <dgm:prSet presAssocID="{10D338BE-3501-42A7-92AE-F6BA65A78BBC}" presName="textRect" presStyleLbl="revTx" presStyleIdx="1" presStyleCnt="5">
        <dgm:presLayoutVars>
          <dgm:chMax val="1"/>
          <dgm:chPref val="1"/>
        </dgm:presLayoutVars>
      </dgm:prSet>
      <dgm:spPr/>
    </dgm:pt>
    <dgm:pt modelId="{7C4AFC64-E506-483E-8F0D-7A2F7918E3DE}" type="pres">
      <dgm:prSet presAssocID="{39752F3B-A766-4D0A-A872-20A7907C9BD3}" presName="sibTrans" presStyleCnt="0"/>
      <dgm:spPr/>
    </dgm:pt>
    <dgm:pt modelId="{6A49B5EB-29A6-4C24-8E4B-A106295FCBEC}" type="pres">
      <dgm:prSet presAssocID="{96F2EE5E-6ABA-493D-B860-54AC7FD4540D}" presName="compNode" presStyleCnt="0"/>
      <dgm:spPr/>
    </dgm:pt>
    <dgm:pt modelId="{AB92CC4D-797B-41A1-BDB3-D3C2579C15F6}" type="pres">
      <dgm:prSet presAssocID="{96F2EE5E-6ABA-493D-B860-54AC7FD4540D}" presName="iconBgRect" presStyleLbl="bgShp" presStyleIdx="2" presStyleCnt="5"/>
      <dgm:spPr/>
    </dgm:pt>
    <dgm:pt modelId="{4904B4D9-78D3-465B-B88C-4A9B31C78EB7}" type="pres">
      <dgm:prSet presAssocID="{96F2EE5E-6ABA-493D-B860-54AC7FD4540D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4646404B-4943-4DF7-8DEF-21CB3709DFCD}" type="pres">
      <dgm:prSet presAssocID="{96F2EE5E-6ABA-493D-B860-54AC7FD4540D}" presName="spaceRect" presStyleCnt="0"/>
      <dgm:spPr/>
    </dgm:pt>
    <dgm:pt modelId="{789836C0-55C0-4279-8623-27230EBB76E1}" type="pres">
      <dgm:prSet presAssocID="{96F2EE5E-6ABA-493D-B860-54AC7FD4540D}" presName="textRect" presStyleLbl="revTx" presStyleIdx="2" presStyleCnt="5">
        <dgm:presLayoutVars>
          <dgm:chMax val="1"/>
          <dgm:chPref val="1"/>
        </dgm:presLayoutVars>
      </dgm:prSet>
      <dgm:spPr/>
    </dgm:pt>
    <dgm:pt modelId="{54AEBE76-8FA7-45AF-B396-375E81993705}" type="pres">
      <dgm:prSet presAssocID="{8E696FF5-87F1-4DB3-924A-EF8F153BA93C}" presName="sibTrans" presStyleCnt="0"/>
      <dgm:spPr/>
    </dgm:pt>
    <dgm:pt modelId="{98ACCEB7-D1B9-44B9-A8A5-E57EC03FB20A}" type="pres">
      <dgm:prSet presAssocID="{4C5A2A2C-559B-466D-9E7E-92B61827D1ED}" presName="compNode" presStyleCnt="0"/>
      <dgm:spPr/>
    </dgm:pt>
    <dgm:pt modelId="{BC595028-330F-4C16-B5AC-4188B2D9B950}" type="pres">
      <dgm:prSet presAssocID="{4C5A2A2C-559B-466D-9E7E-92B61827D1ED}" presName="iconBgRect" presStyleLbl="bgShp" presStyleIdx="3" presStyleCnt="5"/>
      <dgm:spPr/>
    </dgm:pt>
    <dgm:pt modelId="{0BA16164-10A6-4A81-95B5-856F1066BFB8}" type="pres">
      <dgm:prSet presAssocID="{4C5A2A2C-559B-466D-9E7E-92B61827D1ED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B76FF33F-F52F-43DB-8930-D716665B548B}" type="pres">
      <dgm:prSet presAssocID="{4C5A2A2C-559B-466D-9E7E-92B61827D1ED}" presName="spaceRect" presStyleCnt="0"/>
      <dgm:spPr/>
    </dgm:pt>
    <dgm:pt modelId="{595F1945-44EA-41DE-B8AD-598C9A3D8C24}" type="pres">
      <dgm:prSet presAssocID="{4C5A2A2C-559B-466D-9E7E-92B61827D1ED}" presName="textRect" presStyleLbl="revTx" presStyleIdx="3" presStyleCnt="5">
        <dgm:presLayoutVars>
          <dgm:chMax val="1"/>
          <dgm:chPref val="1"/>
        </dgm:presLayoutVars>
      </dgm:prSet>
      <dgm:spPr/>
    </dgm:pt>
    <dgm:pt modelId="{BEC8C16E-547C-46B0-8E69-C7EA9EC1A8A9}" type="pres">
      <dgm:prSet presAssocID="{887EA4FC-78F8-4C16-AE43-E6137564CD25}" presName="sibTrans" presStyleCnt="0"/>
      <dgm:spPr/>
    </dgm:pt>
    <dgm:pt modelId="{AF6600F3-8B79-4197-870A-D4BC817F1FE2}" type="pres">
      <dgm:prSet presAssocID="{D9B8D5F2-0646-4A04-882C-884656D6A867}" presName="compNode" presStyleCnt="0"/>
      <dgm:spPr/>
    </dgm:pt>
    <dgm:pt modelId="{EBE2D606-BE2C-4DFF-B16B-268CBA8DAFD0}" type="pres">
      <dgm:prSet presAssocID="{D9B8D5F2-0646-4A04-882C-884656D6A867}" presName="iconBgRect" presStyleLbl="bgShp" presStyleIdx="4" presStyleCnt="5"/>
      <dgm:spPr/>
    </dgm:pt>
    <dgm:pt modelId="{C6D3A4D5-F675-4060-B6D8-A697C58524C2}" type="pres">
      <dgm:prSet presAssocID="{D9B8D5F2-0646-4A04-882C-884656D6A86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65531808-D150-49F7-ADEA-EE3885E8EADA}" type="pres">
      <dgm:prSet presAssocID="{D9B8D5F2-0646-4A04-882C-884656D6A867}" presName="spaceRect" presStyleCnt="0"/>
      <dgm:spPr/>
    </dgm:pt>
    <dgm:pt modelId="{D063284D-77C9-4DAE-A185-54CF661A5521}" type="pres">
      <dgm:prSet presAssocID="{D9B8D5F2-0646-4A04-882C-884656D6A867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4B4D3B09-01DF-C84E-92C1-11972EF60A54}" type="presOf" srcId="{D9B8D5F2-0646-4A04-882C-884656D6A867}" destId="{D063284D-77C9-4DAE-A185-54CF661A5521}" srcOrd="0" destOrd="0" presId="urn:microsoft.com/office/officeart/2018/5/layout/IconCircleLabelList"/>
    <dgm:cxn modelId="{96B7DE2B-8416-8C49-B593-CA8C5FC50CBF}" type="presOf" srcId="{4C5A2A2C-559B-466D-9E7E-92B61827D1ED}" destId="{595F1945-44EA-41DE-B8AD-598C9A3D8C24}" srcOrd="0" destOrd="0" presId="urn:microsoft.com/office/officeart/2018/5/layout/IconCircleLabelList"/>
    <dgm:cxn modelId="{B8A6876F-01BC-8641-AC8A-5A866C184DB6}" type="presOf" srcId="{96F2EE5E-6ABA-493D-B860-54AC7FD4540D}" destId="{789836C0-55C0-4279-8623-27230EBB76E1}" srcOrd="0" destOrd="0" presId="urn:microsoft.com/office/officeart/2018/5/layout/IconCircleLabelList"/>
    <dgm:cxn modelId="{FE026670-347C-4499-876F-B26B3967F9CE}" srcId="{75AD6D18-06DF-4330-978C-97F1B4FD7522}" destId="{4C5A2A2C-559B-466D-9E7E-92B61827D1ED}" srcOrd="3" destOrd="0" parTransId="{9A4321B3-3F0B-4981-9DDA-C38ECB810AB1}" sibTransId="{887EA4FC-78F8-4C16-AE43-E6137564CD25}"/>
    <dgm:cxn modelId="{93ECCA74-E9CC-CC4F-AE20-01FF969A300F}" type="presOf" srcId="{10D338BE-3501-42A7-92AE-F6BA65A78BBC}" destId="{70A74C01-3899-478E-9C31-A93422ADEE41}" srcOrd="0" destOrd="0" presId="urn:microsoft.com/office/officeart/2018/5/layout/IconCircleLabelList"/>
    <dgm:cxn modelId="{E83BF484-99DF-4F3B-8116-9DAEFEC20E35}" srcId="{75AD6D18-06DF-4330-978C-97F1B4FD7522}" destId="{D9B8D5F2-0646-4A04-882C-884656D6A867}" srcOrd="4" destOrd="0" parTransId="{45467056-2977-4042-B2E4-B0834E20766D}" sibTransId="{02C07E97-8B21-40FE-9CCA-258CF85786B3}"/>
    <dgm:cxn modelId="{311F1995-18A5-4CB9-B397-028C0F9BA0F6}" srcId="{75AD6D18-06DF-4330-978C-97F1B4FD7522}" destId="{96F2EE5E-6ABA-493D-B860-54AC7FD4540D}" srcOrd="2" destOrd="0" parTransId="{6C2917A2-3543-4264-A541-754889BB493D}" sibTransId="{8E696FF5-87F1-4DB3-924A-EF8F153BA93C}"/>
    <dgm:cxn modelId="{D447EBAB-7266-4E6D-8619-F86B0561A4BA}" srcId="{75AD6D18-06DF-4330-978C-97F1B4FD7522}" destId="{EAA68B35-E14D-4E2D-BCAB-7B6B502E694C}" srcOrd="0" destOrd="0" parTransId="{43218D63-55F1-4132-AA8B-27DA5FA04D4C}" sibTransId="{AAC109B0-4C1C-41AF-9071-542A8CDEBD5C}"/>
    <dgm:cxn modelId="{683474BE-4C2F-4449-B20E-93C9FDAF3CAC}" type="presOf" srcId="{EAA68B35-E14D-4E2D-BCAB-7B6B502E694C}" destId="{AA260324-C040-4E1C-BEC8-9FFD406BFD10}" srcOrd="0" destOrd="0" presId="urn:microsoft.com/office/officeart/2018/5/layout/IconCircleLabelList"/>
    <dgm:cxn modelId="{EA45B3E8-215D-4873-8F84-EA1E34005C11}" srcId="{75AD6D18-06DF-4330-978C-97F1B4FD7522}" destId="{10D338BE-3501-42A7-92AE-F6BA65A78BBC}" srcOrd="1" destOrd="0" parTransId="{2DC50E63-CF63-4A8F-B335-CE821B5B9DC0}" sibTransId="{39752F3B-A766-4D0A-A872-20A7907C9BD3}"/>
    <dgm:cxn modelId="{E0049FFD-31D2-D649-AD7A-8874DAF8CA7A}" type="presOf" srcId="{75AD6D18-06DF-4330-978C-97F1B4FD7522}" destId="{6FC8705E-96F9-4A42-8A19-5C14F42A4852}" srcOrd="0" destOrd="0" presId="urn:microsoft.com/office/officeart/2018/5/layout/IconCircleLabelList"/>
    <dgm:cxn modelId="{C284450F-2EDC-6F44-9C2C-1408BBC168C2}" type="presParOf" srcId="{6FC8705E-96F9-4A42-8A19-5C14F42A4852}" destId="{E7839773-2AEE-44CF-A27A-510CC982462D}" srcOrd="0" destOrd="0" presId="urn:microsoft.com/office/officeart/2018/5/layout/IconCircleLabelList"/>
    <dgm:cxn modelId="{5A35D208-43DA-E044-8D60-79B9BE4EE648}" type="presParOf" srcId="{E7839773-2AEE-44CF-A27A-510CC982462D}" destId="{CAD27032-6FD7-4720-BBA2-399AF73A7F21}" srcOrd="0" destOrd="0" presId="urn:microsoft.com/office/officeart/2018/5/layout/IconCircleLabelList"/>
    <dgm:cxn modelId="{BA5C79E8-F3E4-5344-B941-F24CA06C2D6B}" type="presParOf" srcId="{E7839773-2AEE-44CF-A27A-510CC982462D}" destId="{8809FB55-6ED0-466E-ACB9-08D5A858B8CF}" srcOrd="1" destOrd="0" presId="urn:microsoft.com/office/officeart/2018/5/layout/IconCircleLabelList"/>
    <dgm:cxn modelId="{C542D6C4-DB52-4A43-8E0D-C0423DBA29E8}" type="presParOf" srcId="{E7839773-2AEE-44CF-A27A-510CC982462D}" destId="{33FD2C99-AA00-409D-AC50-60D51BA1A00B}" srcOrd="2" destOrd="0" presId="urn:microsoft.com/office/officeart/2018/5/layout/IconCircleLabelList"/>
    <dgm:cxn modelId="{5D294750-0F43-A448-98D4-AD96946F851A}" type="presParOf" srcId="{E7839773-2AEE-44CF-A27A-510CC982462D}" destId="{AA260324-C040-4E1C-BEC8-9FFD406BFD10}" srcOrd="3" destOrd="0" presId="urn:microsoft.com/office/officeart/2018/5/layout/IconCircleLabelList"/>
    <dgm:cxn modelId="{DBE94AB7-00A7-8E43-9130-A2E976C1B91B}" type="presParOf" srcId="{6FC8705E-96F9-4A42-8A19-5C14F42A4852}" destId="{FE8548C1-955F-4A9B-A97F-9038187DAC06}" srcOrd="1" destOrd="0" presId="urn:microsoft.com/office/officeart/2018/5/layout/IconCircleLabelList"/>
    <dgm:cxn modelId="{667B5113-A267-4E4F-89B0-1A6478ACFF3C}" type="presParOf" srcId="{6FC8705E-96F9-4A42-8A19-5C14F42A4852}" destId="{8EE60750-F72E-4A11-983F-D329D4C91419}" srcOrd="2" destOrd="0" presId="urn:microsoft.com/office/officeart/2018/5/layout/IconCircleLabelList"/>
    <dgm:cxn modelId="{805A75BB-EDEB-4E44-BAFE-DA0EEE9F985A}" type="presParOf" srcId="{8EE60750-F72E-4A11-983F-D329D4C91419}" destId="{541EEE59-A49F-4752-86FA-B0EC9BD96C96}" srcOrd="0" destOrd="0" presId="urn:microsoft.com/office/officeart/2018/5/layout/IconCircleLabelList"/>
    <dgm:cxn modelId="{5CCD7510-DF12-194F-81A2-950CE958D5AC}" type="presParOf" srcId="{8EE60750-F72E-4A11-983F-D329D4C91419}" destId="{AB377E89-DB05-4A2E-B3BE-8421048D2594}" srcOrd="1" destOrd="0" presId="urn:microsoft.com/office/officeart/2018/5/layout/IconCircleLabelList"/>
    <dgm:cxn modelId="{E2308205-A722-804D-AA3F-EAE0C2513838}" type="presParOf" srcId="{8EE60750-F72E-4A11-983F-D329D4C91419}" destId="{1B4CAB57-6026-47C5-8860-BD366CF5C5CA}" srcOrd="2" destOrd="0" presId="urn:microsoft.com/office/officeart/2018/5/layout/IconCircleLabelList"/>
    <dgm:cxn modelId="{92C7733C-F950-3643-BC10-C46E434C9A0A}" type="presParOf" srcId="{8EE60750-F72E-4A11-983F-D329D4C91419}" destId="{70A74C01-3899-478E-9C31-A93422ADEE41}" srcOrd="3" destOrd="0" presId="urn:microsoft.com/office/officeart/2018/5/layout/IconCircleLabelList"/>
    <dgm:cxn modelId="{841C45A6-A6BF-0D41-950B-15F255F4924F}" type="presParOf" srcId="{6FC8705E-96F9-4A42-8A19-5C14F42A4852}" destId="{7C4AFC64-E506-483E-8F0D-7A2F7918E3DE}" srcOrd="3" destOrd="0" presId="urn:microsoft.com/office/officeart/2018/5/layout/IconCircleLabelList"/>
    <dgm:cxn modelId="{2FA804BF-21CE-0B4C-82F4-D4C7EFE5B012}" type="presParOf" srcId="{6FC8705E-96F9-4A42-8A19-5C14F42A4852}" destId="{6A49B5EB-29A6-4C24-8E4B-A106295FCBEC}" srcOrd="4" destOrd="0" presId="urn:microsoft.com/office/officeart/2018/5/layout/IconCircleLabelList"/>
    <dgm:cxn modelId="{CC9E9938-EB6C-3545-AF81-8C578B8DBA21}" type="presParOf" srcId="{6A49B5EB-29A6-4C24-8E4B-A106295FCBEC}" destId="{AB92CC4D-797B-41A1-BDB3-D3C2579C15F6}" srcOrd="0" destOrd="0" presId="urn:microsoft.com/office/officeart/2018/5/layout/IconCircleLabelList"/>
    <dgm:cxn modelId="{56604770-35D9-C04F-A954-F65056CE1629}" type="presParOf" srcId="{6A49B5EB-29A6-4C24-8E4B-A106295FCBEC}" destId="{4904B4D9-78D3-465B-B88C-4A9B31C78EB7}" srcOrd="1" destOrd="0" presId="urn:microsoft.com/office/officeart/2018/5/layout/IconCircleLabelList"/>
    <dgm:cxn modelId="{39113855-1CCA-3541-B692-88F7CDF81DAF}" type="presParOf" srcId="{6A49B5EB-29A6-4C24-8E4B-A106295FCBEC}" destId="{4646404B-4943-4DF7-8DEF-21CB3709DFCD}" srcOrd="2" destOrd="0" presId="urn:microsoft.com/office/officeart/2018/5/layout/IconCircleLabelList"/>
    <dgm:cxn modelId="{CEE8D86E-CF07-DD4D-AF42-6A6AD02892B0}" type="presParOf" srcId="{6A49B5EB-29A6-4C24-8E4B-A106295FCBEC}" destId="{789836C0-55C0-4279-8623-27230EBB76E1}" srcOrd="3" destOrd="0" presId="urn:microsoft.com/office/officeart/2018/5/layout/IconCircleLabelList"/>
    <dgm:cxn modelId="{CAB9DDC6-9B17-7846-B5D2-8FAEAA6B0A07}" type="presParOf" srcId="{6FC8705E-96F9-4A42-8A19-5C14F42A4852}" destId="{54AEBE76-8FA7-45AF-B396-375E81993705}" srcOrd="5" destOrd="0" presId="urn:microsoft.com/office/officeart/2018/5/layout/IconCircleLabelList"/>
    <dgm:cxn modelId="{38087CA9-957E-AD4D-BA0C-EC396F3EB323}" type="presParOf" srcId="{6FC8705E-96F9-4A42-8A19-5C14F42A4852}" destId="{98ACCEB7-D1B9-44B9-A8A5-E57EC03FB20A}" srcOrd="6" destOrd="0" presId="urn:microsoft.com/office/officeart/2018/5/layout/IconCircleLabelList"/>
    <dgm:cxn modelId="{E6ED4FFE-54B1-1847-A837-6FF827C6DA27}" type="presParOf" srcId="{98ACCEB7-D1B9-44B9-A8A5-E57EC03FB20A}" destId="{BC595028-330F-4C16-B5AC-4188B2D9B950}" srcOrd="0" destOrd="0" presId="urn:microsoft.com/office/officeart/2018/5/layout/IconCircleLabelList"/>
    <dgm:cxn modelId="{1E317C5F-9F6E-954B-8DCA-9820BE0BE391}" type="presParOf" srcId="{98ACCEB7-D1B9-44B9-A8A5-E57EC03FB20A}" destId="{0BA16164-10A6-4A81-95B5-856F1066BFB8}" srcOrd="1" destOrd="0" presId="urn:microsoft.com/office/officeart/2018/5/layout/IconCircleLabelList"/>
    <dgm:cxn modelId="{084B6379-B412-1F4B-B946-1CF941E3E2F4}" type="presParOf" srcId="{98ACCEB7-D1B9-44B9-A8A5-E57EC03FB20A}" destId="{B76FF33F-F52F-43DB-8930-D716665B548B}" srcOrd="2" destOrd="0" presId="urn:microsoft.com/office/officeart/2018/5/layout/IconCircleLabelList"/>
    <dgm:cxn modelId="{7D054BFA-EA97-5F48-BEF2-0501BF315894}" type="presParOf" srcId="{98ACCEB7-D1B9-44B9-A8A5-E57EC03FB20A}" destId="{595F1945-44EA-41DE-B8AD-598C9A3D8C24}" srcOrd="3" destOrd="0" presId="urn:microsoft.com/office/officeart/2018/5/layout/IconCircleLabelList"/>
    <dgm:cxn modelId="{E9A66AF3-2D05-4048-B03A-51282C41B3F9}" type="presParOf" srcId="{6FC8705E-96F9-4A42-8A19-5C14F42A4852}" destId="{BEC8C16E-547C-46B0-8E69-C7EA9EC1A8A9}" srcOrd="7" destOrd="0" presId="urn:microsoft.com/office/officeart/2018/5/layout/IconCircleLabelList"/>
    <dgm:cxn modelId="{FA0C67B1-AA9C-7B42-ABA6-30F9206FA041}" type="presParOf" srcId="{6FC8705E-96F9-4A42-8A19-5C14F42A4852}" destId="{AF6600F3-8B79-4197-870A-D4BC817F1FE2}" srcOrd="8" destOrd="0" presId="urn:microsoft.com/office/officeart/2018/5/layout/IconCircleLabelList"/>
    <dgm:cxn modelId="{C6A7697B-C09D-004D-B962-46A39E36B4E4}" type="presParOf" srcId="{AF6600F3-8B79-4197-870A-D4BC817F1FE2}" destId="{EBE2D606-BE2C-4DFF-B16B-268CBA8DAFD0}" srcOrd="0" destOrd="0" presId="urn:microsoft.com/office/officeart/2018/5/layout/IconCircleLabelList"/>
    <dgm:cxn modelId="{F8D72DC7-F0F0-D34C-927F-126E55832DB2}" type="presParOf" srcId="{AF6600F3-8B79-4197-870A-D4BC817F1FE2}" destId="{C6D3A4D5-F675-4060-B6D8-A697C58524C2}" srcOrd="1" destOrd="0" presId="urn:microsoft.com/office/officeart/2018/5/layout/IconCircleLabelList"/>
    <dgm:cxn modelId="{743A25AB-0B06-CD40-BB36-E6D7BF70D867}" type="presParOf" srcId="{AF6600F3-8B79-4197-870A-D4BC817F1FE2}" destId="{65531808-D150-49F7-ADEA-EE3885E8EADA}" srcOrd="2" destOrd="0" presId="urn:microsoft.com/office/officeart/2018/5/layout/IconCircleLabelList"/>
    <dgm:cxn modelId="{B17686E7-F209-684D-B9BA-E59CFE2D8188}" type="presParOf" srcId="{AF6600F3-8B79-4197-870A-D4BC817F1FE2}" destId="{D063284D-77C9-4DAE-A185-54CF661A552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>
        <a:solidFill>
          <a:schemeClr val="bg1">
            <a:lumMod val="65000"/>
          </a:schemeClr>
        </a:solidFill>
      </dgm:spPr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E7CCF7B-11D5-4AE9-9E98-FD42B12F0CCD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61B2B6-3AE5-4921-9C00-AFAA52CB3360}">
      <dgm:prSet/>
      <dgm:spPr/>
      <dgm:t>
        <a:bodyPr/>
        <a:lstStyle/>
        <a:p>
          <a:r>
            <a:rPr lang="es-CL" dirty="0"/>
            <a:t>Planificación estratégica aprobada por ejecutivo</a:t>
          </a:r>
          <a:endParaRPr lang="en-US" dirty="0"/>
        </a:p>
      </dgm:t>
    </dgm:pt>
    <dgm:pt modelId="{E172C056-3E63-4915-927A-3EA768D6D8A2}" type="parTrans" cxnId="{7E990A68-B47A-4134-9A9E-38DEF12D8D4E}">
      <dgm:prSet/>
      <dgm:spPr/>
      <dgm:t>
        <a:bodyPr/>
        <a:lstStyle/>
        <a:p>
          <a:endParaRPr lang="en-US"/>
        </a:p>
      </dgm:t>
    </dgm:pt>
    <dgm:pt modelId="{92486C32-41F7-4734-A68C-6909CEEF40E8}" type="sibTrans" cxnId="{7E990A68-B47A-4134-9A9E-38DEF12D8D4E}">
      <dgm:prSet/>
      <dgm:spPr/>
      <dgm:t>
        <a:bodyPr/>
        <a:lstStyle/>
        <a:p>
          <a:endParaRPr lang="en-US"/>
        </a:p>
      </dgm:t>
    </dgm:pt>
    <dgm:pt modelId="{F594473F-F522-4100-91BC-5DE3073ED2F1}">
      <dgm:prSet/>
      <dgm:spPr/>
      <dgm:t>
        <a:bodyPr/>
        <a:lstStyle/>
        <a:p>
          <a:r>
            <a:rPr lang="es-CL" dirty="0"/>
            <a:t>Auditorias Internas y Externas</a:t>
          </a:r>
          <a:endParaRPr lang="en-US" dirty="0"/>
        </a:p>
      </dgm:t>
    </dgm:pt>
    <dgm:pt modelId="{D050F411-5B8E-4956-9C62-8BEF0C60E4FF}" type="parTrans" cxnId="{38ECF83C-E84C-4D6F-9DB6-BC41804DD42C}">
      <dgm:prSet/>
      <dgm:spPr/>
      <dgm:t>
        <a:bodyPr/>
        <a:lstStyle/>
        <a:p>
          <a:endParaRPr lang="en-US"/>
        </a:p>
      </dgm:t>
    </dgm:pt>
    <dgm:pt modelId="{7EA05DE1-2E20-4269-A352-E1AB7A990567}" type="sibTrans" cxnId="{38ECF83C-E84C-4D6F-9DB6-BC41804DD42C}">
      <dgm:prSet/>
      <dgm:spPr/>
      <dgm:t>
        <a:bodyPr/>
        <a:lstStyle/>
        <a:p>
          <a:endParaRPr lang="en-US"/>
        </a:p>
      </dgm:t>
    </dgm:pt>
    <dgm:pt modelId="{746A3DD1-1152-4BF2-B72A-754A5D7DA7A4}">
      <dgm:prSet/>
      <dgm:spPr/>
      <dgm:t>
        <a:bodyPr/>
        <a:lstStyle/>
        <a:p>
          <a:r>
            <a:rPr lang="es-CL" dirty="0"/>
            <a:t>Sistemas de reclamos auditables</a:t>
          </a:r>
          <a:endParaRPr lang="en-US" dirty="0"/>
        </a:p>
      </dgm:t>
    </dgm:pt>
    <dgm:pt modelId="{A690B323-DA41-457B-B27E-2822F0C88170}" type="parTrans" cxnId="{1E67A971-D825-4214-92A4-63D587CC06BD}">
      <dgm:prSet/>
      <dgm:spPr/>
      <dgm:t>
        <a:bodyPr/>
        <a:lstStyle/>
        <a:p>
          <a:endParaRPr lang="en-US"/>
        </a:p>
      </dgm:t>
    </dgm:pt>
    <dgm:pt modelId="{13EA51F7-B420-4159-98F7-E7C04D34304A}" type="sibTrans" cxnId="{1E67A971-D825-4214-92A4-63D587CC06BD}">
      <dgm:prSet/>
      <dgm:spPr/>
      <dgm:t>
        <a:bodyPr/>
        <a:lstStyle/>
        <a:p>
          <a:endParaRPr lang="en-US"/>
        </a:p>
      </dgm:t>
    </dgm:pt>
    <dgm:pt modelId="{DAA24733-D912-4E67-BA73-03B3B8385610}">
      <dgm:prSet/>
      <dgm:spPr/>
      <dgm:t>
        <a:bodyPr/>
        <a:lstStyle/>
        <a:p>
          <a:r>
            <a:rPr lang="es-CL" dirty="0"/>
            <a:t>Accountability (Reponsabilidad y Rendición de cuentas)</a:t>
          </a:r>
          <a:endParaRPr lang="en-US" dirty="0"/>
        </a:p>
      </dgm:t>
    </dgm:pt>
    <dgm:pt modelId="{0DB2DC7B-B6B5-4F67-8539-2BD849F678E2}" type="parTrans" cxnId="{22510850-46BD-43D7-B0E9-44916175F570}">
      <dgm:prSet/>
      <dgm:spPr/>
      <dgm:t>
        <a:bodyPr/>
        <a:lstStyle/>
        <a:p>
          <a:endParaRPr lang="en-US"/>
        </a:p>
      </dgm:t>
    </dgm:pt>
    <dgm:pt modelId="{12F33437-E1AA-4CA5-8C30-AEE5873EF379}" type="sibTrans" cxnId="{22510850-46BD-43D7-B0E9-44916175F570}">
      <dgm:prSet/>
      <dgm:spPr/>
      <dgm:t>
        <a:bodyPr/>
        <a:lstStyle/>
        <a:p>
          <a:endParaRPr lang="en-US"/>
        </a:p>
      </dgm:t>
    </dgm:pt>
    <dgm:pt modelId="{3DE11651-AE1A-CC4D-A15B-9460FCA59186}">
      <dgm:prSet/>
      <dgm:spPr/>
      <dgm:t>
        <a:bodyPr/>
        <a:lstStyle/>
        <a:p>
          <a:r>
            <a:rPr lang="en-US" dirty="0" err="1"/>
            <a:t>Capacidad</a:t>
          </a:r>
          <a:r>
            <a:rPr lang="en-US" dirty="0"/>
            <a:t> </a:t>
          </a:r>
          <a:r>
            <a:rPr lang="en-US" dirty="0" err="1"/>
            <a:t>rectora</a:t>
          </a:r>
          <a:r>
            <a:rPr lang="en-US" dirty="0"/>
            <a:t> del </a:t>
          </a:r>
          <a:r>
            <a:rPr lang="en-US" dirty="0" err="1"/>
            <a:t>Ministerio</a:t>
          </a:r>
          <a:r>
            <a:rPr lang="en-US" dirty="0"/>
            <a:t> del Interior y </a:t>
          </a:r>
          <a:r>
            <a:rPr lang="en-US" dirty="0" err="1"/>
            <a:t>seguridad</a:t>
          </a:r>
          <a:r>
            <a:rPr lang="en-US" dirty="0"/>
            <a:t> </a:t>
          </a:r>
          <a:r>
            <a:rPr lang="en-US" dirty="0" err="1"/>
            <a:t>pública</a:t>
          </a:r>
          <a:r>
            <a:rPr lang="en-US" dirty="0"/>
            <a:t> </a:t>
          </a:r>
        </a:p>
      </dgm:t>
    </dgm:pt>
    <dgm:pt modelId="{026116ED-9773-7341-B5DE-B1C181F5E7DB}" type="parTrans" cxnId="{565711DB-AB88-9D49-B4B6-41AB4CF5EDD6}">
      <dgm:prSet/>
      <dgm:spPr/>
      <dgm:t>
        <a:bodyPr/>
        <a:lstStyle/>
        <a:p>
          <a:endParaRPr lang="es-ES"/>
        </a:p>
      </dgm:t>
    </dgm:pt>
    <dgm:pt modelId="{0925D428-610C-7643-BFED-65970BDB8F6E}" type="sibTrans" cxnId="{565711DB-AB88-9D49-B4B6-41AB4CF5EDD6}">
      <dgm:prSet/>
      <dgm:spPr/>
      <dgm:t>
        <a:bodyPr/>
        <a:lstStyle/>
        <a:p>
          <a:endParaRPr lang="es-ES"/>
        </a:p>
      </dgm:t>
    </dgm:pt>
    <dgm:pt modelId="{6A984C17-E1F0-5748-AB4E-85EBEE5F53D4}" type="pres">
      <dgm:prSet presAssocID="{9E7CCF7B-11D5-4AE9-9E98-FD42B12F0CCD}" presName="Name0" presStyleCnt="0">
        <dgm:presLayoutVars>
          <dgm:dir/>
          <dgm:animLvl val="lvl"/>
          <dgm:resizeHandles val="exact"/>
        </dgm:presLayoutVars>
      </dgm:prSet>
      <dgm:spPr/>
    </dgm:pt>
    <dgm:pt modelId="{D01F6476-2A7F-D74B-8BA7-E021A42E8271}" type="pres">
      <dgm:prSet presAssocID="{DAA24733-D912-4E67-BA73-03B3B8385610}" presName="boxAndChildren" presStyleCnt="0"/>
      <dgm:spPr/>
    </dgm:pt>
    <dgm:pt modelId="{B160402B-F641-2F4A-BF6F-9FC4E528E936}" type="pres">
      <dgm:prSet presAssocID="{DAA24733-D912-4E67-BA73-03B3B8385610}" presName="parentTextBox" presStyleLbl="node1" presStyleIdx="0" presStyleCnt="5"/>
      <dgm:spPr/>
    </dgm:pt>
    <dgm:pt modelId="{A21F3C76-AB15-3440-9213-1E1F9E68C1FD}" type="pres">
      <dgm:prSet presAssocID="{13EA51F7-B420-4159-98F7-E7C04D34304A}" presName="sp" presStyleCnt="0"/>
      <dgm:spPr/>
    </dgm:pt>
    <dgm:pt modelId="{04DE865D-DF41-B24A-914F-A1E9618CB6C9}" type="pres">
      <dgm:prSet presAssocID="{746A3DD1-1152-4BF2-B72A-754A5D7DA7A4}" presName="arrowAndChildren" presStyleCnt="0"/>
      <dgm:spPr/>
    </dgm:pt>
    <dgm:pt modelId="{0F1526F9-3CBB-1A4D-9983-60A0D9E18B11}" type="pres">
      <dgm:prSet presAssocID="{746A3DD1-1152-4BF2-B72A-754A5D7DA7A4}" presName="parentTextArrow" presStyleLbl="node1" presStyleIdx="1" presStyleCnt="5"/>
      <dgm:spPr/>
    </dgm:pt>
    <dgm:pt modelId="{CECA1F5A-E5B4-EB46-9955-DB166E4BED99}" type="pres">
      <dgm:prSet presAssocID="{7EA05DE1-2E20-4269-A352-E1AB7A990567}" presName="sp" presStyleCnt="0"/>
      <dgm:spPr/>
    </dgm:pt>
    <dgm:pt modelId="{B6377CF3-44DA-E249-B2DA-14243D70495E}" type="pres">
      <dgm:prSet presAssocID="{F594473F-F522-4100-91BC-5DE3073ED2F1}" presName="arrowAndChildren" presStyleCnt="0"/>
      <dgm:spPr/>
    </dgm:pt>
    <dgm:pt modelId="{1603F189-659F-3E47-9A9C-852DFB68B99E}" type="pres">
      <dgm:prSet presAssocID="{F594473F-F522-4100-91BC-5DE3073ED2F1}" presName="parentTextArrow" presStyleLbl="node1" presStyleIdx="2" presStyleCnt="5"/>
      <dgm:spPr/>
    </dgm:pt>
    <dgm:pt modelId="{B14F7992-DBFE-4B46-B6F5-29D293883572}" type="pres">
      <dgm:prSet presAssocID="{0925D428-610C-7643-BFED-65970BDB8F6E}" presName="sp" presStyleCnt="0"/>
      <dgm:spPr/>
    </dgm:pt>
    <dgm:pt modelId="{1BE7436C-E22F-DC40-933A-5C0D28EA4866}" type="pres">
      <dgm:prSet presAssocID="{3DE11651-AE1A-CC4D-A15B-9460FCA59186}" presName="arrowAndChildren" presStyleCnt="0"/>
      <dgm:spPr/>
    </dgm:pt>
    <dgm:pt modelId="{AD7CF73F-B2C8-1D42-9700-DF309B516329}" type="pres">
      <dgm:prSet presAssocID="{3DE11651-AE1A-CC4D-A15B-9460FCA59186}" presName="parentTextArrow" presStyleLbl="node1" presStyleIdx="3" presStyleCnt="5"/>
      <dgm:spPr/>
    </dgm:pt>
    <dgm:pt modelId="{2A87C9EE-876F-CF4F-AA98-C2A99A05FEB0}" type="pres">
      <dgm:prSet presAssocID="{92486C32-41F7-4734-A68C-6909CEEF40E8}" presName="sp" presStyleCnt="0"/>
      <dgm:spPr/>
    </dgm:pt>
    <dgm:pt modelId="{95F3C96B-91FB-404E-8044-37A5799E5737}" type="pres">
      <dgm:prSet presAssocID="{3761B2B6-3AE5-4921-9C00-AFAA52CB3360}" presName="arrowAndChildren" presStyleCnt="0"/>
      <dgm:spPr/>
    </dgm:pt>
    <dgm:pt modelId="{E65DCAE4-BD82-F747-AFE8-761568612892}" type="pres">
      <dgm:prSet presAssocID="{3761B2B6-3AE5-4921-9C00-AFAA52CB3360}" presName="parentTextArrow" presStyleLbl="node1" presStyleIdx="4" presStyleCnt="5"/>
      <dgm:spPr/>
    </dgm:pt>
  </dgm:ptLst>
  <dgm:cxnLst>
    <dgm:cxn modelId="{93BD1922-D85F-6E40-86B4-493676D74F05}" type="presOf" srcId="{F594473F-F522-4100-91BC-5DE3073ED2F1}" destId="{1603F189-659F-3E47-9A9C-852DFB68B99E}" srcOrd="0" destOrd="0" presId="urn:microsoft.com/office/officeart/2005/8/layout/process4"/>
    <dgm:cxn modelId="{526C422C-1D2F-884E-AE10-31D099B688A5}" type="presOf" srcId="{3DE11651-AE1A-CC4D-A15B-9460FCA59186}" destId="{AD7CF73F-B2C8-1D42-9700-DF309B516329}" srcOrd="0" destOrd="0" presId="urn:microsoft.com/office/officeart/2005/8/layout/process4"/>
    <dgm:cxn modelId="{38ECF83C-E84C-4D6F-9DB6-BC41804DD42C}" srcId="{9E7CCF7B-11D5-4AE9-9E98-FD42B12F0CCD}" destId="{F594473F-F522-4100-91BC-5DE3073ED2F1}" srcOrd="2" destOrd="0" parTransId="{D050F411-5B8E-4956-9C62-8BEF0C60E4FF}" sibTransId="{7EA05DE1-2E20-4269-A352-E1AB7A990567}"/>
    <dgm:cxn modelId="{7E990A68-B47A-4134-9A9E-38DEF12D8D4E}" srcId="{9E7CCF7B-11D5-4AE9-9E98-FD42B12F0CCD}" destId="{3761B2B6-3AE5-4921-9C00-AFAA52CB3360}" srcOrd="0" destOrd="0" parTransId="{E172C056-3E63-4915-927A-3EA768D6D8A2}" sibTransId="{92486C32-41F7-4734-A68C-6909CEEF40E8}"/>
    <dgm:cxn modelId="{ACA3476A-1CD0-CD47-81A8-D3FA5D551A56}" type="presOf" srcId="{746A3DD1-1152-4BF2-B72A-754A5D7DA7A4}" destId="{0F1526F9-3CBB-1A4D-9983-60A0D9E18B11}" srcOrd="0" destOrd="0" presId="urn:microsoft.com/office/officeart/2005/8/layout/process4"/>
    <dgm:cxn modelId="{22510850-46BD-43D7-B0E9-44916175F570}" srcId="{9E7CCF7B-11D5-4AE9-9E98-FD42B12F0CCD}" destId="{DAA24733-D912-4E67-BA73-03B3B8385610}" srcOrd="4" destOrd="0" parTransId="{0DB2DC7B-B6B5-4F67-8539-2BD849F678E2}" sibTransId="{12F33437-E1AA-4CA5-8C30-AEE5873EF379}"/>
    <dgm:cxn modelId="{1E67A971-D825-4214-92A4-63D587CC06BD}" srcId="{9E7CCF7B-11D5-4AE9-9E98-FD42B12F0CCD}" destId="{746A3DD1-1152-4BF2-B72A-754A5D7DA7A4}" srcOrd="3" destOrd="0" parTransId="{A690B323-DA41-457B-B27E-2822F0C88170}" sibTransId="{13EA51F7-B420-4159-98F7-E7C04D34304A}"/>
    <dgm:cxn modelId="{6265E485-3FCE-0742-9D5F-5D539E73EC05}" type="presOf" srcId="{3761B2B6-3AE5-4921-9C00-AFAA52CB3360}" destId="{E65DCAE4-BD82-F747-AFE8-761568612892}" srcOrd="0" destOrd="0" presId="urn:microsoft.com/office/officeart/2005/8/layout/process4"/>
    <dgm:cxn modelId="{6263BB9A-9F15-094E-9E5A-EC1D3F1D13BD}" type="presOf" srcId="{9E7CCF7B-11D5-4AE9-9E98-FD42B12F0CCD}" destId="{6A984C17-E1F0-5748-AB4E-85EBEE5F53D4}" srcOrd="0" destOrd="0" presId="urn:microsoft.com/office/officeart/2005/8/layout/process4"/>
    <dgm:cxn modelId="{E57F3BB3-086C-DC41-8751-5230454B2051}" type="presOf" srcId="{DAA24733-D912-4E67-BA73-03B3B8385610}" destId="{B160402B-F641-2F4A-BF6F-9FC4E528E936}" srcOrd="0" destOrd="0" presId="urn:microsoft.com/office/officeart/2005/8/layout/process4"/>
    <dgm:cxn modelId="{565711DB-AB88-9D49-B4B6-41AB4CF5EDD6}" srcId="{9E7CCF7B-11D5-4AE9-9E98-FD42B12F0CCD}" destId="{3DE11651-AE1A-CC4D-A15B-9460FCA59186}" srcOrd="1" destOrd="0" parTransId="{026116ED-9773-7341-B5DE-B1C181F5E7DB}" sibTransId="{0925D428-610C-7643-BFED-65970BDB8F6E}"/>
    <dgm:cxn modelId="{1028E7B4-61E3-BE40-A034-76ADEBAF721D}" type="presParOf" srcId="{6A984C17-E1F0-5748-AB4E-85EBEE5F53D4}" destId="{D01F6476-2A7F-D74B-8BA7-E021A42E8271}" srcOrd="0" destOrd="0" presId="urn:microsoft.com/office/officeart/2005/8/layout/process4"/>
    <dgm:cxn modelId="{B3C2899A-1FC6-5E44-B298-A917EDFD0F55}" type="presParOf" srcId="{D01F6476-2A7F-D74B-8BA7-E021A42E8271}" destId="{B160402B-F641-2F4A-BF6F-9FC4E528E936}" srcOrd="0" destOrd="0" presId="urn:microsoft.com/office/officeart/2005/8/layout/process4"/>
    <dgm:cxn modelId="{4DB60CCD-F5F8-9C43-8EF0-3CB0C0614060}" type="presParOf" srcId="{6A984C17-E1F0-5748-AB4E-85EBEE5F53D4}" destId="{A21F3C76-AB15-3440-9213-1E1F9E68C1FD}" srcOrd="1" destOrd="0" presId="urn:microsoft.com/office/officeart/2005/8/layout/process4"/>
    <dgm:cxn modelId="{F0D9BAB4-79CA-4B4B-8476-8AB360DEF0F2}" type="presParOf" srcId="{6A984C17-E1F0-5748-AB4E-85EBEE5F53D4}" destId="{04DE865D-DF41-B24A-914F-A1E9618CB6C9}" srcOrd="2" destOrd="0" presId="urn:microsoft.com/office/officeart/2005/8/layout/process4"/>
    <dgm:cxn modelId="{17C39983-D275-AA48-8BB6-F8DDFA7A0F3A}" type="presParOf" srcId="{04DE865D-DF41-B24A-914F-A1E9618CB6C9}" destId="{0F1526F9-3CBB-1A4D-9983-60A0D9E18B11}" srcOrd="0" destOrd="0" presId="urn:microsoft.com/office/officeart/2005/8/layout/process4"/>
    <dgm:cxn modelId="{E2DEA8C6-D82B-7B48-AACF-D480E023B730}" type="presParOf" srcId="{6A984C17-E1F0-5748-AB4E-85EBEE5F53D4}" destId="{CECA1F5A-E5B4-EB46-9955-DB166E4BED99}" srcOrd="3" destOrd="0" presId="urn:microsoft.com/office/officeart/2005/8/layout/process4"/>
    <dgm:cxn modelId="{E983745F-EC92-7942-A8A4-03CA1CED4D3A}" type="presParOf" srcId="{6A984C17-E1F0-5748-AB4E-85EBEE5F53D4}" destId="{B6377CF3-44DA-E249-B2DA-14243D70495E}" srcOrd="4" destOrd="0" presId="urn:microsoft.com/office/officeart/2005/8/layout/process4"/>
    <dgm:cxn modelId="{F78F97B2-0018-434A-BEA6-FF1757BAE551}" type="presParOf" srcId="{B6377CF3-44DA-E249-B2DA-14243D70495E}" destId="{1603F189-659F-3E47-9A9C-852DFB68B99E}" srcOrd="0" destOrd="0" presId="urn:microsoft.com/office/officeart/2005/8/layout/process4"/>
    <dgm:cxn modelId="{1FA4651B-E19C-B844-889F-6BE84190C035}" type="presParOf" srcId="{6A984C17-E1F0-5748-AB4E-85EBEE5F53D4}" destId="{B14F7992-DBFE-4B46-B6F5-29D293883572}" srcOrd="5" destOrd="0" presId="urn:microsoft.com/office/officeart/2005/8/layout/process4"/>
    <dgm:cxn modelId="{C0D695A0-53F3-D044-8E43-94A038612A30}" type="presParOf" srcId="{6A984C17-E1F0-5748-AB4E-85EBEE5F53D4}" destId="{1BE7436C-E22F-DC40-933A-5C0D28EA4866}" srcOrd="6" destOrd="0" presId="urn:microsoft.com/office/officeart/2005/8/layout/process4"/>
    <dgm:cxn modelId="{A2C62D53-67ED-6D4C-B711-E9D731E0AF9C}" type="presParOf" srcId="{1BE7436C-E22F-DC40-933A-5C0D28EA4866}" destId="{AD7CF73F-B2C8-1D42-9700-DF309B516329}" srcOrd="0" destOrd="0" presId="urn:microsoft.com/office/officeart/2005/8/layout/process4"/>
    <dgm:cxn modelId="{C1EFD4A0-9C16-6945-A851-3FA930F23A11}" type="presParOf" srcId="{6A984C17-E1F0-5748-AB4E-85EBEE5F53D4}" destId="{2A87C9EE-876F-CF4F-AA98-C2A99A05FEB0}" srcOrd="7" destOrd="0" presId="urn:microsoft.com/office/officeart/2005/8/layout/process4"/>
    <dgm:cxn modelId="{6372A324-E28C-3E40-B332-36D69F0D4A37}" type="presParOf" srcId="{6A984C17-E1F0-5748-AB4E-85EBEE5F53D4}" destId="{95F3C96B-91FB-404E-8044-37A5799E5737}" srcOrd="8" destOrd="0" presId="urn:microsoft.com/office/officeart/2005/8/layout/process4"/>
    <dgm:cxn modelId="{165A38A4-9E36-9647-A5E4-AE7BF721D8EF}" type="presParOf" srcId="{95F3C96B-91FB-404E-8044-37A5799E5737}" destId="{E65DCAE4-BD82-F747-AFE8-76156861289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>
        <a:solidFill>
          <a:schemeClr val="bg1">
            <a:lumMod val="65000"/>
          </a:schemeClr>
        </a:solidFill>
      </dgm:spPr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conocimiento (determinar necesidades en el territorio, capacidad de análisis critico, institución que aprende)</a:t>
          </a:r>
          <a:endParaRPr lang="en-US" dirty="0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B217BEDA-44C3-45E2-9CC9-26299FB3272D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Servicios a través de programas (EBP) con objetivos claros y medibles</a:t>
          </a:r>
          <a:endParaRPr lang="en-US" dirty="0"/>
        </a:p>
      </dgm:t>
    </dgm:pt>
    <dgm:pt modelId="{C9ACA16F-96D6-448B-B128-8A01418991BC}" type="parTrans" cxnId="{715B1567-5DB5-4F71-8F92-372822844D81}">
      <dgm:prSet/>
      <dgm:spPr/>
      <dgm:t>
        <a:bodyPr/>
        <a:lstStyle/>
        <a:p>
          <a:endParaRPr lang="en-US"/>
        </a:p>
      </dgm:t>
    </dgm:pt>
    <dgm:pt modelId="{7C8854C0-A9D4-4D96-B2C6-B408B202D412}" type="sibTrans" cxnId="{715B1567-5DB5-4F71-8F92-372822844D81}">
      <dgm:prSet/>
      <dgm:spPr/>
      <dgm:t>
        <a:bodyPr/>
        <a:lstStyle/>
        <a:p>
          <a:endParaRPr lang="en-US"/>
        </a:p>
      </dgm:t>
    </dgm:pt>
    <dgm:pt modelId="{62070A17-89CE-4557-AD81-074AF296EF5C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Eficiencia Institucional</a:t>
          </a:r>
          <a:endParaRPr lang="en-US" dirty="0"/>
        </a:p>
      </dgm:t>
    </dgm:pt>
    <dgm:pt modelId="{523C4A13-4C08-4DCA-8867-EC3322037A61}" type="parTrans" cxnId="{286C199F-EDFB-49A2-9751-6A4E9F5BFCA7}">
      <dgm:prSet/>
      <dgm:spPr/>
      <dgm:t>
        <a:bodyPr/>
        <a:lstStyle/>
        <a:p>
          <a:endParaRPr lang="en-US"/>
        </a:p>
      </dgm:t>
    </dgm:pt>
    <dgm:pt modelId="{8713F8EB-DE3F-4D4F-999C-47AD2787971B}" type="sibTrans" cxnId="{286C199F-EDFB-49A2-9751-6A4E9F5BFCA7}">
      <dgm:prSet/>
      <dgm:spPr/>
      <dgm:t>
        <a:bodyPr/>
        <a:lstStyle/>
        <a:p>
          <a:endParaRPr lang="en-US"/>
        </a:p>
      </dgm:t>
    </dgm:pt>
    <dgm:pt modelId="{F660AB0F-78D1-4E12-BF71-A15C8D072C8F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BA32EF6E-5790-4ECF-9776-8B68F603E368}" type="pres">
      <dgm:prSet presAssocID="{A7F5A0DB-4BAF-4FB5-B5D9-624CD5D11A41}" presName="compNode" presStyleCnt="0"/>
      <dgm:spPr/>
    </dgm:pt>
    <dgm:pt modelId="{E5C67FBE-5172-4D23-BD27-8E723A53079F}" type="pres">
      <dgm:prSet presAssocID="{A7F5A0DB-4BAF-4FB5-B5D9-624CD5D11A41}" presName="bgRect" presStyleLbl="bgShp" presStyleIdx="0" presStyleCnt="3"/>
      <dgm:spPr/>
    </dgm:pt>
    <dgm:pt modelId="{FDD705CF-1A3A-4000-A11A-E5A979ADA66A}" type="pres">
      <dgm:prSet presAssocID="{A7F5A0DB-4BAF-4FB5-B5D9-624CD5D11A41}" presName="iconRect" presStyleLbl="node1" presStyleIdx="0" presStyleCnt="3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8AD7DD11-DBD0-4988-98D6-CE1E19663E6B}" type="pres">
      <dgm:prSet presAssocID="{A7F5A0DB-4BAF-4FB5-B5D9-624CD5D11A41}" presName="spaceRect" presStyleCnt="0"/>
      <dgm:spPr/>
    </dgm:pt>
    <dgm:pt modelId="{018B8CE2-B9E6-4F36-89C5-05BA7457758E}" type="pres">
      <dgm:prSet presAssocID="{A7F5A0DB-4BAF-4FB5-B5D9-624CD5D11A41}" presName="parTx" presStyleLbl="revTx" presStyleIdx="0" presStyleCnt="3">
        <dgm:presLayoutVars>
          <dgm:chMax val="0"/>
          <dgm:chPref val="0"/>
        </dgm:presLayoutVars>
      </dgm:prSet>
      <dgm:spPr/>
    </dgm:pt>
    <dgm:pt modelId="{F3EC0DC2-1E19-4FEC-B316-CAAA3BBB07C6}" type="pres">
      <dgm:prSet presAssocID="{F34AA8B7-BF73-4947-8DCD-50DFFA6DDB0D}" presName="sibTrans" presStyleCnt="0"/>
      <dgm:spPr/>
    </dgm:pt>
    <dgm:pt modelId="{A4307C0C-40C4-4D95-9B58-CF921307E327}" type="pres">
      <dgm:prSet presAssocID="{B217BEDA-44C3-45E2-9CC9-26299FB3272D}" presName="compNode" presStyleCnt="0"/>
      <dgm:spPr/>
    </dgm:pt>
    <dgm:pt modelId="{E14BB7AC-FC9E-4272-A573-ED4EFB95D8AD}" type="pres">
      <dgm:prSet presAssocID="{B217BEDA-44C3-45E2-9CC9-26299FB3272D}" presName="bgRect" presStyleLbl="bgShp" presStyleIdx="1" presStyleCnt="3"/>
      <dgm:spPr/>
    </dgm:pt>
    <dgm:pt modelId="{77578B68-70C6-4136-991B-73F0BC1E8CCE}" type="pres">
      <dgm:prSet presAssocID="{B217BEDA-44C3-45E2-9CC9-26299FB3272D}" presName="iconRect" presStyleLbl="node1" presStyleIdx="1" presStyleCnt="3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90C6D556-7545-4914-B310-242C4EE31EC4}" type="pres">
      <dgm:prSet presAssocID="{B217BEDA-44C3-45E2-9CC9-26299FB3272D}" presName="spaceRect" presStyleCnt="0"/>
      <dgm:spPr/>
    </dgm:pt>
    <dgm:pt modelId="{EDA5AA0D-C3B4-44DF-8A1A-1C68B72F92AB}" type="pres">
      <dgm:prSet presAssocID="{B217BEDA-44C3-45E2-9CC9-26299FB3272D}" presName="parTx" presStyleLbl="revTx" presStyleIdx="1" presStyleCnt="3">
        <dgm:presLayoutVars>
          <dgm:chMax val="0"/>
          <dgm:chPref val="0"/>
        </dgm:presLayoutVars>
      </dgm:prSet>
      <dgm:spPr/>
    </dgm:pt>
    <dgm:pt modelId="{AFC4AD3C-E0EB-442E-BD64-7F47CF1BA8C3}" type="pres">
      <dgm:prSet presAssocID="{7C8854C0-A9D4-4D96-B2C6-B408B202D412}" presName="sibTrans" presStyleCnt="0"/>
      <dgm:spPr/>
    </dgm:pt>
    <dgm:pt modelId="{0AD4CC91-029F-4E65-9114-40E46BC1DC6B}" type="pres">
      <dgm:prSet presAssocID="{62070A17-89CE-4557-AD81-074AF296EF5C}" presName="compNode" presStyleCnt="0"/>
      <dgm:spPr/>
    </dgm:pt>
    <dgm:pt modelId="{7CD61D5D-676A-4B94-968E-02AB7CC31E8E}" type="pres">
      <dgm:prSet presAssocID="{62070A17-89CE-4557-AD81-074AF296EF5C}" presName="bgRect" presStyleLbl="bgShp" presStyleIdx="2" presStyleCnt="3"/>
      <dgm:spPr/>
    </dgm:pt>
    <dgm:pt modelId="{C1BB1001-4BF0-4C94-98FC-8CED499AD80F}" type="pres">
      <dgm:prSet presAssocID="{62070A17-89CE-4557-AD81-074AF296EF5C}" presName="iconRect" presStyleLbl="node1" presStyleIdx="2" presStyleCnt="3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rt"/>
        </a:ext>
      </dgm:extLst>
    </dgm:pt>
    <dgm:pt modelId="{E0A345F2-9440-435B-8B8A-E2F3C4C356BA}" type="pres">
      <dgm:prSet presAssocID="{62070A17-89CE-4557-AD81-074AF296EF5C}" presName="spaceRect" presStyleCnt="0"/>
      <dgm:spPr/>
    </dgm:pt>
    <dgm:pt modelId="{5F200868-C05F-4D30-A7D0-E3700D8DDA67}" type="pres">
      <dgm:prSet presAssocID="{62070A17-89CE-4557-AD81-074AF296EF5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C37625C-34E0-6A41-AFC3-59239D0E6537}" type="presOf" srcId="{504FF8EF-4B01-4707-B2CE-65AED18C71D2}" destId="{F660AB0F-78D1-4E12-BF71-A15C8D072C8F}" srcOrd="0" destOrd="0" presId="urn:microsoft.com/office/officeart/2018/2/layout/IconVerticalSolidList"/>
    <dgm:cxn modelId="{715B1567-5DB5-4F71-8F92-372822844D81}" srcId="{504FF8EF-4B01-4707-B2CE-65AED18C71D2}" destId="{B217BEDA-44C3-45E2-9CC9-26299FB3272D}" srcOrd="1" destOrd="0" parTransId="{C9ACA16F-96D6-448B-B128-8A01418991BC}" sibTransId="{7C8854C0-A9D4-4D96-B2C6-B408B202D412}"/>
    <dgm:cxn modelId="{B03BC869-7F8C-40C7-9881-B923583D157B}" srcId="{504FF8EF-4B01-4707-B2CE-65AED18C71D2}" destId="{A7F5A0DB-4BAF-4FB5-B5D9-624CD5D11A41}" srcOrd="0" destOrd="0" parTransId="{9C4E9A56-28BB-49B7-8821-37B3C81DA072}" sibTransId="{F34AA8B7-BF73-4947-8DCD-50DFFA6DDB0D}"/>
    <dgm:cxn modelId="{AC330D6F-8BB8-B342-A084-9910A2BD21BB}" type="presOf" srcId="{A7F5A0DB-4BAF-4FB5-B5D9-624CD5D11A41}" destId="{018B8CE2-B9E6-4F36-89C5-05BA7457758E}" srcOrd="0" destOrd="0" presId="urn:microsoft.com/office/officeart/2018/2/layout/IconVerticalSolidList"/>
    <dgm:cxn modelId="{9B3FB37A-444B-0C4B-8B86-3B6B3EAF6A9F}" type="presOf" srcId="{62070A17-89CE-4557-AD81-074AF296EF5C}" destId="{5F200868-C05F-4D30-A7D0-E3700D8DDA67}" srcOrd="0" destOrd="0" presId="urn:microsoft.com/office/officeart/2018/2/layout/IconVerticalSolidList"/>
    <dgm:cxn modelId="{286C199F-EDFB-49A2-9751-6A4E9F5BFCA7}" srcId="{504FF8EF-4B01-4707-B2CE-65AED18C71D2}" destId="{62070A17-89CE-4557-AD81-074AF296EF5C}" srcOrd="2" destOrd="0" parTransId="{523C4A13-4C08-4DCA-8867-EC3322037A61}" sibTransId="{8713F8EB-DE3F-4D4F-999C-47AD2787971B}"/>
    <dgm:cxn modelId="{95A43EB4-C22E-2A48-AF6E-BA78D954E423}" type="presOf" srcId="{B217BEDA-44C3-45E2-9CC9-26299FB3272D}" destId="{EDA5AA0D-C3B4-44DF-8A1A-1C68B72F92AB}" srcOrd="0" destOrd="0" presId="urn:microsoft.com/office/officeart/2018/2/layout/IconVerticalSolidList"/>
    <dgm:cxn modelId="{9678607B-6D0B-AD44-9262-B3A07AA43774}" type="presParOf" srcId="{F660AB0F-78D1-4E12-BF71-A15C8D072C8F}" destId="{BA32EF6E-5790-4ECF-9776-8B68F603E368}" srcOrd="0" destOrd="0" presId="urn:microsoft.com/office/officeart/2018/2/layout/IconVerticalSolidList"/>
    <dgm:cxn modelId="{C2A8CFCA-D9F5-4343-93AE-39D68BB991CA}" type="presParOf" srcId="{BA32EF6E-5790-4ECF-9776-8B68F603E368}" destId="{E5C67FBE-5172-4D23-BD27-8E723A53079F}" srcOrd="0" destOrd="0" presId="urn:microsoft.com/office/officeart/2018/2/layout/IconVerticalSolidList"/>
    <dgm:cxn modelId="{8C589551-F6BA-944E-B33B-6F543BBEA9E6}" type="presParOf" srcId="{BA32EF6E-5790-4ECF-9776-8B68F603E368}" destId="{FDD705CF-1A3A-4000-A11A-E5A979ADA66A}" srcOrd="1" destOrd="0" presId="urn:microsoft.com/office/officeart/2018/2/layout/IconVerticalSolidList"/>
    <dgm:cxn modelId="{F798DC0A-04FF-C044-BB02-91EAEF28DB25}" type="presParOf" srcId="{BA32EF6E-5790-4ECF-9776-8B68F603E368}" destId="{8AD7DD11-DBD0-4988-98D6-CE1E19663E6B}" srcOrd="2" destOrd="0" presId="urn:microsoft.com/office/officeart/2018/2/layout/IconVerticalSolidList"/>
    <dgm:cxn modelId="{C912B4D6-235A-EB45-A2E0-D60CF9048BBC}" type="presParOf" srcId="{BA32EF6E-5790-4ECF-9776-8B68F603E368}" destId="{018B8CE2-B9E6-4F36-89C5-05BA7457758E}" srcOrd="3" destOrd="0" presId="urn:microsoft.com/office/officeart/2018/2/layout/IconVerticalSolidList"/>
    <dgm:cxn modelId="{A5DA905D-6175-0A4B-9835-C9D7F7595E33}" type="presParOf" srcId="{F660AB0F-78D1-4E12-BF71-A15C8D072C8F}" destId="{F3EC0DC2-1E19-4FEC-B316-CAAA3BBB07C6}" srcOrd="1" destOrd="0" presId="urn:microsoft.com/office/officeart/2018/2/layout/IconVerticalSolidList"/>
    <dgm:cxn modelId="{DCF43A01-B30E-E740-9BA4-47854248DD9B}" type="presParOf" srcId="{F660AB0F-78D1-4E12-BF71-A15C8D072C8F}" destId="{A4307C0C-40C4-4D95-9B58-CF921307E327}" srcOrd="2" destOrd="0" presId="urn:microsoft.com/office/officeart/2018/2/layout/IconVerticalSolidList"/>
    <dgm:cxn modelId="{FF84D63E-76E0-A247-9B8F-86A7B2E52C57}" type="presParOf" srcId="{A4307C0C-40C4-4D95-9B58-CF921307E327}" destId="{E14BB7AC-FC9E-4272-A573-ED4EFB95D8AD}" srcOrd="0" destOrd="0" presId="urn:microsoft.com/office/officeart/2018/2/layout/IconVerticalSolidList"/>
    <dgm:cxn modelId="{8966D3F4-BC1A-B64C-B166-033806DB2512}" type="presParOf" srcId="{A4307C0C-40C4-4D95-9B58-CF921307E327}" destId="{77578B68-70C6-4136-991B-73F0BC1E8CCE}" srcOrd="1" destOrd="0" presId="urn:microsoft.com/office/officeart/2018/2/layout/IconVerticalSolidList"/>
    <dgm:cxn modelId="{544EDCD2-954D-FA48-9D10-A36127AA0987}" type="presParOf" srcId="{A4307C0C-40C4-4D95-9B58-CF921307E327}" destId="{90C6D556-7545-4914-B310-242C4EE31EC4}" srcOrd="2" destOrd="0" presId="urn:microsoft.com/office/officeart/2018/2/layout/IconVerticalSolidList"/>
    <dgm:cxn modelId="{B853A336-CB71-3C4D-851B-7B33BC47B619}" type="presParOf" srcId="{A4307C0C-40C4-4D95-9B58-CF921307E327}" destId="{EDA5AA0D-C3B4-44DF-8A1A-1C68B72F92AB}" srcOrd="3" destOrd="0" presId="urn:microsoft.com/office/officeart/2018/2/layout/IconVerticalSolidList"/>
    <dgm:cxn modelId="{94A9C3DB-0F32-B041-8308-44F28B0DA0CE}" type="presParOf" srcId="{F660AB0F-78D1-4E12-BF71-A15C8D072C8F}" destId="{AFC4AD3C-E0EB-442E-BD64-7F47CF1BA8C3}" srcOrd="3" destOrd="0" presId="urn:microsoft.com/office/officeart/2018/2/layout/IconVerticalSolidList"/>
    <dgm:cxn modelId="{12E090E5-E3F3-7B4B-BF25-81400932B293}" type="presParOf" srcId="{F660AB0F-78D1-4E12-BF71-A15C8D072C8F}" destId="{0AD4CC91-029F-4E65-9114-40E46BC1DC6B}" srcOrd="4" destOrd="0" presId="urn:microsoft.com/office/officeart/2018/2/layout/IconVerticalSolidList"/>
    <dgm:cxn modelId="{4119A942-2744-EA4E-8D9D-1AB11C402919}" type="presParOf" srcId="{0AD4CC91-029F-4E65-9114-40E46BC1DC6B}" destId="{7CD61D5D-676A-4B94-968E-02AB7CC31E8E}" srcOrd="0" destOrd="0" presId="urn:microsoft.com/office/officeart/2018/2/layout/IconVerticalSolidList"/>
    <dgm:cxn modelId="{90D3986D-9E1F-0F4A-B33C-DC6EC7E64C37}" type="presParOf" srcId="{0AD4CC91-029F-4E65-9114-40E46BC1DC6B}" destId="{C1BB1001-4BF0-4C94-98FC-8CED499AD80F}" srcOrd="1" destOrd="0" presId="urn:microsoft.com/office/officeart/2018/2/layout/IconVerticalSolidList"/>
    <dgm:cxn modelId="{744C6464-5271-AF48-8D27-4280002F634A}" type="presParOf" srcId="{0AD4CC91-029F-4E65-9114-40E46BC1DC6B}" destId="{E0A345F2-9440-435B-8B8A-E2F3C4C356BA}" srcOrd="2" destOrd="0" presId="urn:microsoft.com/office/officeart/2018/2/layout/IconVerticalSolidList"/>
    <dgm:cxn modelId="{49A08BF9-D1D3-DC49-8C99-53C0E2108E18}" type="presParOf" srcId="{0AD4CC91-029F-4E65-9114-40E46BC1DC6B}" destId="{5F200868-C05F-4D30-A7D0-E3700D8DDA6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>
        <a:solidFill>
          <a:schemeClr val="bg1">
            <a:lumMod val="65000"/>
          </a:schemeClr>
        </a:solidFill>
      </dgm:spPr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r>
            <a:rPr lang="es-CL" dirty="0"/>
            <a:t>Admisión</a:t>
          </a:r>
          <a:endParaRPr lang="en-US" dirty="0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BB6BF10C-A3D8-4CF4-9B81-D1FD0F579318}">
      <dgm:prSet/>
      <dgm:spPr/>
      <dgm:t>
        <a:bodyPr/>
        <a:lstStyle/>
        <a:p>
          <a:r>
            <a:rPr lang="es-CL" dirty="0"/>
            <a:t>Formación</a:t>
          </a:r>
          <a:endParaRPr lang="en-US" dirty="0"/>
        </a:p>
      </dgm:t>
    </dgm:pt>
    <dgm:pt modelId="{939C9029-03FC-488C-AA94-F2E017EABA83}" type="parTrans" cxnId="{2016AC34-8186-4F63-B54E-D3084AB6EACC}">
      <dgm:prSet/>
      <dgm:spPr/>
      <dgm:t>
        <a:bodyPr/>
        <a:lstStyle/>
        <a:p>
          <a:endParaRPr lang="en-US"/>
        </a:p>
      </dgm:t>
    </dgm:pt>
    <dgm:pt modelId="{51BD7F0B-2219-469E-855E-8E510AFE724E}" type="sibTrans" cxnId="{2016AC34-8186-4F63-B54E-D3084AB6EAC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ED4B5E1B-6841-4A94-A757-0CB7F60B494B}">
      <dgm:prSet/>
      <dgm:spPr/>
      <dgm:t>
        <a:bodyPr/>
        <a:lstStyle/>
        <a:p>
          <a:r>
            <a:rPr lang="es-CL" dirty="0"/>
            <a:t>Promoción</a:t>
          </a:r>
          <a:endParaRPr lang="en-US" dirty="0"/>
        </a:p>
      </dgm:t>
    </dgm:pt>
    <dgm:pt modelId="{F1E183AC-85CF-4B32-9E2D-7F7F9B1BC54B}" type="parTrans" cxnId="{3DB1E370-C688-4D78-BAA9-8664A1A0541B}">
      <dgm:prSet/>
      <dgm:spPr/>
      <dgm:t>
        <a:bodyPr/>
        <a:lstStyle/>
        <a:p>
          <a:endParaRPr lang="en-US"/>
        </a:p>
      </dgm:t>
    </dgm:pt>
    <dgm:pt modelId="{873C55BF-FAE6-44D3-823E-153036763EE0}" type="sibTrans" cxnId="{3DB1E370-C688-4D78-BAA9-8664A1A0541B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9D01D8B-8222-46E1-A058-162D1199C817}">
      <dgm:prSet/>
      <dgm:spPr/>
      <dgm:t>
        <a:bodyPr/>
        <a:lstStyle/>
        <a:p>
          <a:r>
            <a:rPr lang="es-CL" dirty="0"/>
            <a:t>Retiro</a:t>
          </a:r>
          <a:endParaRPr lang="en-US" dirty="0"/>
        </a:p>
      </dgm:t>
    </dgm:pt>
    <dgm:pt modelId="{88048FEB-3601-4F06-A32C-ECC21641FAAE}" type="parTrans" cxnId="{C6F01104-3AC5-408F-B13C-831872F26279}">
      <dgm:prSet/>
      <dgm:spPr/>
      <dgm:t>
        <a:bodyPr/>
        <a:lstStyle/>
        <a:p>
          <a:endParaRPr lang="en-US"/>
        </a:p>
      </dgm:t>
    </dgm:pt>
    <dgm:pt modelId="{40A69A29-8CB4-4437-BE2E-DA168DA11724}" type="sibTrans" cxnId="{C6F01104-3AC5-408F-B13C-831872F26279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37A9CC2-4B30-BD4F-9BD2-3778B3E56E1B}" type="pres">
      <dgm:prSet presAssocID="{504FF8EF-4B01-4707-B2CE-65AED18C71D2}" presName="Name0" presStyleCnt="0">
        <dgm:presLayoutVars>
          <dgm:animLvl val="lvl"/>
          <dgm:resizeHandles val="exact"/>
        </dgm:presLayoutVars>
      </dgm:prSet>
      <dgm:spPr/>
    </dgm:pt>
    <dgm:pt modelId="{AE809DAF-1B61-E945-9977-21CD2D54B886}" type="pres">
      <dgm:prSet presAssocID="{E01743CA-F4F7-4A22-A7B6-9FEEB133C522}" presName="compositeNode" presStyleCnt="0">
        <dgm:presLayoutVars>
          <dgm:bulletEnabled val="1"/>
        </dgm:presLayoutVars>
      </dgm:prSet>
      <dgm:spPr/>
    </dgm:pt>
    <dgm:pt modelId="{29C908F8-A47E-6D4E-9BE6-B7CBAF1BBD07}" type="pres">
      <dgm:prSet presAssocID="{E01743CA-F4F7-4A22-A7B6-9FEEB133C522}" presName="bgRect" presStyleLbl="bgAccFollowNode1" presStyleIdx="0" presStyleCnt="4"/>
      <dgm:spPr/>
    </dgm:pt>
    <dgm:pt modelId="{B97C129A-E2DB-FC48-803A-F96C74318C83}" type="pres">
      <dgm:prSet presAssocID="{FDA21974-FE1D-45BF-9542-1BC7B998EFDB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ED824F70-55C7-9443-8BA3-86ACE855C43E}" type="pres">
      <dgm:prSet presAssocID="{E01743CA-F4F7-4A22-A7B6-9FEEB133C522}" presName="bottomLine" presStyleLbl="alignNode1" presStyleIdx="1" presStyleCnt="8">
        <dgm:presLayoutVars/>
      </dgm:prSet>
      <dgm:spPr/>
    </dgm:pt>
    <dgm:pt modelId="{7E183692-2BD3-1941-951E-8B74AD28576A}" type="pres">
      <dgm:prSet presAssocID="{E01743CA-F4F7-4A22-A7B6-9FEEB133C522}" presName="nodeText" presStyleLbl="bgAccFollowNode1" presStyleIdx="0" presStyleCnt="4">
        <dgm:presLayoutVars>
          <dgm:bulletEnabled val="1"/>
        </dgm:presLayoutVars>
      </dgm:prSet>
      <dgm:spPr/>
    </dgm:pt>
    <dgm:pt modelId="{FC0B23B5-F19F-2540-B7B3-4F5A4332D160}" type="pres">
      <dgm:prSet presAssocID="{FDA21974-FE1D-45BF-9542-1BC7B998EFDB}" presName="sibTrans" presStyleCnt="0"/>
      <dgm:spPr/>
    </dgm:pt>
    <dgm:pt modelId="{133DDFCD-A839-3E46-9582-1ECEE858DDE7}" type="pres">
      <dgm:prSet presAssocID="{BB6BF10C-A3D8-4CF4-9B81-D1FD0F579318}" presName="compositeNode" presStyleCnt="0">
        <dgm:presLayoutVars>
          <dgm:bulletEnabled val="1"/>
        </dgm:presLayoutVars>
      </dgm:prSet>
      <dgm:spPr/>
    </dgm:pt>
    <dgm:pt modelId="{790F3FD5-A03A-E94A-9E50-FFCDC1B4073A}" type="pres">
      <dgm:prSet presAssocID="{BB6BF10C-A3D8-4CF4-9B81-D1FD0F579318}" presName="bgRect" presStyleLbl="bgAccFollowNode1" presStyleIdx="1" presStyleCnt="4"/>
      <dgm:spPr/>
    </dgm:pt>
    <dgm:pt modelId="{1AAE0D6F-8E6B-854C-B5BD-B26D8CA6B8F6}" type="pres">
      <dgm:prSet presAssocID="{51BD7F0B-2219-469E-855E-8E510AFE724E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91953334-B3B7-7747-B0FE-4BF9D1AD5B12}" type="pres">
      <dgm:prSet presAssocID="{BB6BF10C-A3D8-4CF4-9B81-D1FD0F579318}" presName="bottomLine" presStyleLbl="alignNode1" presStyleIdx="3" presStyleCnt="8">
        <dgm:presLayoutVars/>
      </dgm:prSet>
      <dgm:spPr/>
    </dgm:pt>
    <dgm:pt modelId="{955C76B9-D8C0-C143-8107-2079FF94ACB3}" type="pres">
      <dgm:prSet presAssocID="{BB6BF10C-A3D8-4CF4-9B81-D1FD0F579318}" presName="nodeText" presStyleLbl="bgAccFollowNode1" presStyleIdx="1" presStyleCnt="4">
        <dgm:presLayoutVars>
          <dgm:bulletEnabled val="1"/>
        </dgm:presLayoutVars>
      </dgm:prSet>
      <dgm:spPr/>
    </dgm:pt>
    <dgm:pt modelId="{ED38E1AB-F58F-0B4E-B6D2-D4442F89BAB2}" type="pres">
      <dgm:prSet presAssocID="{51BD7F0B-2219-469E-855E-8E510AFE724E}" presName="sibTrans" presStyleCnt="0"/>
      <dgm:spPr/>
    </dgm:pt>
    <dgm:pt modelId="{B28856C7-D6F6-7B41-8A21-CCCE697DCC7B}" type="pres">
      <dgm:prSet presAssocID="{ED4B5E1B-6841-4A94-A757-0CB7F60B494B}" presName="compositeNode" presStyleCnt="0">
        <dgm:presLayoutVars>
          <dgm:bulletEnabled val="1"/>
        </dgm:presLayoutVars>
      </dgm:prSet>
      <dgm:spPr/>
    </dgm:pt>
    <dgm:pt modelId="{C3D40D69-4FA0-A04E-B5B6-02EC6106239C}" type="pres">
      <dgm:prSet presAssocID="{ED4B5E1B-6841-4A94-A757-0CB7F60B494B}" presName="bgRect" presStyleLbl="bgAccFollowNode1" presStyleIdx="2" presStyleCnt="4"/>
      <dgm:spPr/>
    </dgm:pt>
    <dgm:pt modelId="{38410EA3-202F-DA45-8784-DDEA18ACA2E4}" type="pres">
      <dgm:prSet presAssocID="{873C55BF-FAE6-44D3-823E-153036763EE0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A1489145-AEFC-2349-9813-6EA233F7FCCE}" type="pres">
      <dgm:prSet presAssocID="{ED4B5E1B-6841-4A94-A757-0CB7F60B494B}" presName="bottomLine" presStyleLbl="alignNode1" presStyleIdx="5" presStyleCnt="8">
        <dgm:presLayoutVars/>
      </dgm:prSet>
      <dgm:spPr/>
    </dgm:pt>
    <dgm:pt modelId="{74B7A04C-187C-BB4D-A265-6A15E9B6160C}" type="pres">
      <dgm:prSet presAssocID="{ED4B5E1B-6841-4A94-A757-0CB7F60B494B}" presName="nodeText" presStyleLbl="bgAccFollowNode1" presStyleIdx="2" presStyleCnt="4">
        <dgm:presLayoutVars>
          <dgm:bulletEnabled val="1"/>
        </dgm:presLayoutVars>
      </dgm:prSet>
      <dgm:spPr/>
    </dgm:pt>
    <dgm:pt modelId="{902EB00D-67DF-0747-99D3-F8501F9DCC28}" type="pres">
      <dgm:prSet presAssocID="{873C55BF-FAE6-44D3-823E-153036763EE0}" presName="sibTrans" presStyleCnt="0"/>
      <dgm:spPr/>
    </dgm:pt>
    <dgm:pt modelId="{9E5DBB61-8B6C-8B4A-A97C-32E9BAD43290}" type="pres">
      <dgm:prSet presAssocID="{69D01D8B-8222-46E1-A058-162D1199C817}" presName="compositeNode" presStyleCnt="0">
        <dgm:presLayoutVars>
          <dgm:bulletEnabled val="1"/>
        </dgm:presLayoutVars>
      </dgm:prSet>
      <dgm:spPr/>
    </dgm:pt>
    <dgm:pt modelId="{045E2203-AE93-B942-BBB9-F13D7D97423E}" type="pres">
      <dgm:prSet presAssocID="{69D01D8B-8222-46E1-A058-162D1199C817}" presName="bgRect" presStyleLbl="bgAccFollowNode1" presStyleIdx="3" presStyleCnt="4"/>
      <dgm:spPr/>
    </dgm:pt>
    <dgm:pt modelId="{79FA2A6A-3BDE-8445-9CBC-1BB7C6B9E2F5}" type="pres">
      <dgm:prSet presAssocID="{40A69A29-8CB4-4437-BE2E-DA168DA11724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80608DA4-9A53-0C43-BE66-0EBA59853818}" type="pres">
      <dgm:prSet presAssocID="{69D01D8B-8222-46E1-A058-162D1199C817}" presName="bottomLine" presStyleLbl="alignNode1" presStyleIdx="7" presStyleCnt="8">
        <dgm:presLayoutVars/>
      </dgm:prSet>
      <dgm:spPr/>
    </dgm:pt>
    <dgm:pt modelId="{C65A0733-9D6F-6D42-B684-2398EDE6E647}" type="pres">
      <dgm:prSet presAssocID="{69D01D8B-8222-46E1-A058-162D1199C817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C6F01104-3AC5-408F-B13C-831872F26279}" srcId="{504FF8EF-4B01-4707-B2CE-65AED18C71D2}" destId="{69D01D8B-8222-46E1-A058-162D1199C817}" srcOrd="3" destOrd="0" parTransId="{88048FEB-3601-4F06-A32C-ECC21641FAAE}" sibTransId="{40A69A29-8CB4-4437-BE2E-DA168DA11724}"/>
    <dgm:cxn modelId="{C238590E-C162-2E45-A766-9C336FAE63B2}" type="presOf" srcId="{69D01D8B-8222-46E1-A058-162D1199C817}" destId="{C65A0733-9D6F-6D42-B684-2398EDE6E647}" srcOrd="1" destOrd="0" presId="urn:microsoft.com/office/officeart/2016/7/layout/BasicLinearProcessNumbered"/>
    <dgm:cxn modelId="{D496ED2F-4863-6D45-ABFF-D3B45DE43261}" type="presOf" srcId="{69D01D8B-8222-46E1-A058-162D1199C817}" destId="{045E2203-AE93-B942-BBB9-F13D7D97423E}" srcOrd="0" destOrd="0" presId="urn:microsoft.com/office/officeart/2016/7/layout/BasicLinearProcessNumbered"/>
    <dgm:cxn modelId="{2016AC34-8186-4F63-B54E-D3084AB6EACC}" srcId="{504FF8EF-4B01-4707-B2CE-65AED18C71D2}" destId="{BB6BF10C-A3D8-4CF4-9B81-D1FD0F579318}" srcOrd="1" destOrd="0" parTransId="{939C9029-03FC-488C-AA94-F2E017EABA83}" sibTransId="{51BD7F0B-2219-469E-855E-8E510AFE724E}"/>
    <dgm:cxn modelId="{5E532339-D5B1-F74D-9727-77003DB94D74}" type="presOf" srcId="{504FF8EF-4B01-4707-B2CE-65AED18C71D2}" destId="{137A9CC2-4B30-BD4F-9BD2-3778B3E56E1B}" srcOrd="0" destOrd="0" presId="urn:microsoft.com/office/officeart/2016/7/layout/BasicLinearProcessNumbered"/>
    <dgm:cxn modelId="{2681AD3D-3060-6E40-B458-D629F307639B}" type="presOf" srcId="{BB6BF10C-A3D8-4CF4-9B81-D1FD0F579318}" destId="{790F3FD5-A03A-E94A-9E50-FFCDC1B4073A}" srcOrd="0" destOrd="0" presId="urn:microsoft.com/office/officeart/2016/7/layout/BasicLinearProcessNumbered"/>
    <dgm:cxn modelId="{3DB1E370-C688-4D78-BAA9-8664A1A0541B}" srcId="{504FF8EF-4B01-4707-B2CE-65AED18C71D2}" destId="{ED4B5E1B-6841-4A94-A757-0CB7F60B494B}" srcOrd="2" destOrd="0" parTransId="{F1E183AC-85CF-4B32-9E2D-7F7F9B1BC54B}" sibTransId="{873C55BF-FAE6-44D3-823E-153036763EE0}"/>
    <dgm:cxn modelId="{C06AB579-44A6-6D4D-B49B-58947A4C6E99}" type="presOf" srcId="{E01743CA-F4F7-4A22-A7B6-9FEEB133C522}" destId="{29C908F8-A47E-6D4E-9BE6-B7CBAF1BBD07}" srcOrd="0" destOrd="0" presId="urn:microsoft.com/office/officeart/2016/7/layout/BasicLinearProcessNumbered"/>
    <dgm:cxn modelId="{9116507E-F0AA-F648-AFA5-E244FB34C7C0}" type="presOf" srcId="{40A69A29-8CB4-4437-BE2E-DA168DA11724}" destId="{79FA2A6A-3BDE-8445-9CBC-1BB7C6B9E2F5}" srcOrd="0" destOrd="0" presId="urn:microsoft.com/office/officeart/2016/7/layout/BasicLinearProcessNumbered"/>
    <dgm:cxn modelId="{4518618D-4DB4-7740-A9DD-9F6F08AE6CD3}" type="presOf" srcId="{FDA21974-FE1D-45BF-9542-1BC7B998EFDB}" destId="{B97C129A-E2DB-FC48-803A-F96C74318C83}" srcOrd="0" destOrd="0" presId="urn:microsoft.com/office/officeart/2016/7/layout/BasicLinearProcessNumbered"/>
    <dgm:cxn modelId="{9AE83DAF-9711-9541-BF93-4A5665AD3E41}" type="presOf" srcId="{ED4B5E1B-6841-4A94-A757-0CB7F60B494B}" destId="{C3D40D69-4FA0-A04E-B5B6-02EC6106239C}" srcOrd="0" destOrd="0" presId="urn:microsoft.com/office/officeart/2016/7/layout/BasicLinearProcessNumbered"/>
    <dgm:cxn modelId="{407B50B1-F3B4-4EFB-8C3D-C7EAFEA2D7A3}" srcId="{504FF8EF-4B01-4707-B2CE-65AED18C71D2}" destId="{E01743CA-F4F7-4A22-A7B6-9FEEB133C522}" srcOrd="0" destOrd="0" parTransId="{1A8C15D9-7313-4986-86FE-95EC69E51562}" sibTransId="{FDA21974-FE1D-45BF-9542-1BC7B998EFDB}"/>
    <dgm:cxn modelId="{197DF5CE-DDC6-7E4F-A118-4C8D3C65DE63}" type="presOf" srcId="{BB6BF10C-A3D8-4CF4-9B81-D1FD0F579318}" destId="{955C76B9-D8C0-C143-8107-2079FF94ACB3}" srcOrd="1" destOrd="0" presId="urn:microsoft.com/office/officeart/2016/7/layout/BasicLinearProcessNumbered"/>
    <dgm:cxn modelId="{2A69F8E3-F54A-8B4F-8261-DA01A0098908}" type="presOf" srcId="{ED4B5E1B-6841-4A94-A757-0CB7F60B494B}" destId="{74B7A04C-187C-BB4D-A265-6A15E9B6160C}" srcOrd="1" destOrd="0" presId="urn:microsoft.com/office/officeart/2016/7/layout/BasicLinearProcessNumbered"/>
    <dgm:cxn modelId="{A864AFF6-02BF-C944-AF09-B03F57AA0E4C}" type="presOf" srcId="{873C55BF-FAE6-44D3-823E-153036763EE0}" destId="{38410EA3-202F-DA45-8784-DDEA18ACA2E4}" srcOrd="0" destOrd="0" presId="urn:microsoft.com/office/officeart/2016/7/layout/BasicLinearProcessNumbered"/>
    <dgm:cxn modelId="{677EC3F7-0A2C-DB45-8427-E7B9E765DDC6}" type="presOf" srcId="{E01743CA-F4F7-4A22-A7B6-9FEEB133C522}" destId="{7E183692-2BD3-1941-951E-8B74AD28576A}" srcOrd="1" destOrd="0" presId="urn:microsoft.com/office/officeart/2016/7/layout/BasicLinearProcessNumbered"/>
    <dgm:cxn modelId="{5D81C2F9-7989-7847-B2E2-D74A372CBBB2}" type="presOf" srcId="{51BD7F0B-2219-469E-855E-8E510AFE724E}" destId="{1AAE0D6F-8E6B-854C-B5BD-B26D8CA6B8F6}" srcOrd="0" destOrd="0" presId="urn:microsoft.com/office/officeart/2016/7/layout/BasicLinearProcessNumbered"/>
    <dgm:cxn modelId="{850D2F8C-65AC-8247-9C88-500B7A1590B2}" type="presParOf" srcId="{137A9CC2-4B30-BD4F-9BD2-3778B3E56E1B}" destId="{AE809DAF-1B61-E945-9977-21CD2D54B886}" srcOrd="0" destOrd="0" presId="urn:microsoft.com/office/officeart/2016/7/layout/BasicLinearProcessNumbered"/>
    <dgm:cxn modelId="{ACFEC20A-9D24-3E45-A3C3-9EA352FB2B7D}" type="presParOf" srcId="{AE809DAF-1B61-E945-9977-21CD2D54B886}" destId="{29C908F8-A47E-6D4E-9BE6-B7CBAF1BBD07}" srcOrd="0" destOrd="0" presId="urn:microsoft.com/office/officeart/2016/7/layout/BasicLinearProcessNumbered"/>
    <dgm:cxn modelId="{5D8A1442-DC18-7F43-B32F-417C8B4A1D30}" type="presParOf" srcId="{AE809DAF-1B61-E945-9977-21CD2D54B886}" destId="{B97C129A-E2DB-FC48-803A-F96C74318C83}" srcOrd="1" destOrd="0" presId="urn:microsoft.com/office/officeart/2016/7/layout/BasicLinearProcessNumbered"/>
    <dgm:cxn modelId="{63F12B72-CE52-084B-93F4-40523D4ED04F}" type="presParOf" srcId="{AE809DAF-1B61-E945-9977-21CD2D54B886}" destId="{ED824F70-55C7-9443-8BA3-86ACE855C43E}" srcOrd="2" destOrd="0" presId="urn:microsoft.com/office/officeart/2016/7/layout/BasicLinearProcessNumbered"/>
    <dgm:cxn modelId="{ADC855BA-7E1B-EC46-8F8D-F29734D4C68D}" type="presParOf" srcId="{AE809DAF-1B61-E945-9977-21CD2D54B886}" destId="{7E183692-2BD3-1941-951E-8B74AD28576A}" srcOrd="3" destOrd="0" presId="urn:microsoft.com/office/officeart/2016/7/layout/BasicLinearProcessNumbered"/>
    <dgm:cxn modelId="{070680B8-640D-3848-BD6E-74DCB2DF5EE5}" type="presParOf" srcId="{137A9CC2-4B30-BD4F-9BD2-3778B3E56E1B}" destId="{FC0B23B5-F19F-2540-B7B3-4F5A4332D160}" srcOrd="1" destOrd="0" presId="urn:microsoft.com/office/officeart/2016/7/layout/BasicLinearProcessNumbered"/>
    <dgm:cxn modelId="{131A8A8B-A6D2-1B45-8ABA-040D4251CEF0}" type="presParOf" srcId="{137A9CC2-4B30-BD4F-9BD2-3778B3E56E1B}" destId="{133DDFCD-A839-3E46-9582-1ECEE858DDE7}" srcOrd="2" destOrd="0" presId="urn:microsoft.com/office/officeart/2016/7/layout/BasicLinearProcessNumbered"/>
    <dgm:cxn modelId="{93C18EA8-C9FD-F54E-B09A-3EE1F1504C70}" type="presParOf" srcId="{133DDFCD-A839-3E46-9582-1ECEE858DDE7}" destId="{790F3FD5-A03A-E94A-9E50-FFCDC1B4073A}" srcOrd="0" destOrd="0" presId="urn:microsoft.com/office/officeart/2016/7/layout/BasicLinearProcessNumbered"/>
    <dgm:cxn modelId="{3EC659B1-676D-CE4F-A820-0E7354B4ED48}" type="presParOf" srcId="{133DDFCD-A839-3E46-9582-1ECEE858DDE7}" destId="{1AAE0D6F-8E6B-854C-B5BD-B26D8CA6B8F6}" srcOrd="1" destOrd="0" presId="urn:microsoft.com/office/officeart/2016/7/layout/BasicLinearProcessNumbered"/>
    <dgm:cxn modelId="{4667D876-F4AA-104C-9762-094565F2B8E4}" type="presParOf" srcId="{133DDFCD-A839-3E46-9582-1ECEE858DDE7}" destId="{91953334-B3B7-7747-B0FE-4BF9D1AD5B12}" srcOrd="2" destOrd="0" presId="urn:microsoft.com/office/officeart/2016/7/layout/BasicLinearProcessNumbered"/>
    <dgm:cxn modelId="{CD9B6808-9F07-314F-B887-E7C135BEF258}" type="presParOf" srcId="{133DDFCD-A839-3E46-9582-1ECEE858DDE7}" destId="{955C76B9-D8C0-C143-8107-2079FF94ACB3}" srcOrd="3" destOrd="0" presId="urn:microsoft.com/office/officeart/2016/7/layout/BasicLinearProcessNumbered"/>
    <dgm:cxn modelId="{AF5F21FC-0CAC-C748-AE69-6955F823B119}" type="presParOf" srcId="{137A9CC2-4B30-BD4F-9BD2-3778B3E56E1B}" destId="{ED38E1AB-F58F-0B4E-B6D2-D4442F89BAB2}" srcOrd="3" destOrd="0" presId="urn:microsoft.com/office/officeart/2016/7/layout/BasicLinearProcessNumbered"/>
    <dgm:cxn modelId="{11B4F880-680E-0F42-A37B-EF3246130C15}" type="presParOf" srcId="{137A9CC2-4B30-BD4F-9BD2-3778B3E56E1B}" destId="{B28856C7-D6F6-7B41-8A21-CCCE697DCC7B}" srcOrd="4" destOrd="0" presId="urn:microsoft.com/office/officeart/2016/7/layout/BasicLinearProcessNumbered"/>
    <dgm:cxn modelId="{2BF30D3D-7EF2-8043-9CB4-B49CF8835D7F}" type="presParOf" srcId="{B28856C7-D6F6-7B41-8A21-CCCE697DCC7B}" destId="{C3D40D69-4FA0-A04E-B5B6-02EC6106239C}" srcOrd="0" destOrd="0" presId="urn:microsoft.com/office/officeart/2016/7/layout/BasicLinearProcessNumbered"/>
    <dgm:cxn modelId="{32D96165-5D17-6249-9868-1240D53E3789}" type="presParOf" srcId="{B28856C7-D6F6-7B41-8A21-CCCE697DCC7B}" destId="{38410EA3-202F-DA45-8784-DDEA18ACA2E4}" srcOrd="1" destOrd="0" presId="urn:microsoft.com/office/officeart/2016/7/layout/BasicLinearProcessNumbered"/>
    <dgm:cxn modelId="{E12F23CD-0946-7E47-970C-F9910C3C96BD}" type="presParOf" srcId="{B28856C7-D6F6-7B41-8A21-CCCE697DCC7B}" destId="{A1489145-AEFC-2349-9813-6EA233F7FCCE}" srcOrd="2" destOrd="0" presId="urn:microsoft.com/office/officeart/2016/7/layout/BasicLinearProcessNumbered"/>
    <dgm:cxn modelId="{119BC8CF-40FE-5E45-AF1F-11C07D28F2B1}" type="presParOf" srcId="{B28856C7-D6F6-7B41-8A21-CCCE697DCC7B}" destId="{74B7A04C-187C-BB4D-A265-6A15E9B6160C}" srcOrd="3" destOrd="0" presId="urn:microsoft.com/office/officeart/2016/7/layout/BasicLinearProcessNumbered"/>
    <dgm:cxn modelId="{ACB332AA-4E21-D549-9ED4-CCBCC65CF90F}" type="presParOf" srcId="{137A9CC2-4B30-BD4F-9BD2-3778B3E56E1B}" destId="{902EB00D-67DF-0747-99D3-F8501F9DCC28}" srcOrd="5" destOrd="0" presId="urn:microsoft.com/office/officeart/2016/7/layout/BasicLinearProcessNumbered"/>
    <dgm:cxn modelId="{53E03DA4-DCAB-1344-9783-F26B42D80E23}" type="presParOf" srcId="{137A9CC2-4B30-BD4F-9BD2-3778B3E56E1B}" destId="{9E5DBB61-8B6C-8B4A-A97C-32E9BAD43290}" srcOrd="6" destOrd="0" presId="urn:microsoft.com/office/officeart/2016/7/layout/BasicLinearProcessNumbered"/>
    <dgm:cxn modelId="{BF34A378-C635-A34B-9CA4-323EAA636F26}" type="presParOf" srcId="{9E5DBB61-8B6C-8B4A-A97C-32E9BAD43290}" destId="{045E2203-AE93-B942-BBB9-F13D7D97423E}" srcOrd="0" destOrd="0" presId="urn:microsoft.com/office/officeart/2016/7/layout/BasicLinearProcessNumbered"/>
    <dgm:cxn modelId="{356A6947-FFA7-0049-BA69-22EA3C593A56}" type="presParOf" srcId="{9E5DBB61-8B6C-8B4A-A97C-32E9BAD43290}" destId="{79FA2A6A-3BDE-8445-9CBC-1BB7C6B9E2F5}" srcOrd="1" destOrd="0" presId="urn:microsoft.com/office/officeart/2016/7/layout/BasicLinearProcessNumbered"/>
    <dgm:cxn modelId="{11999EE6-98AA-7747-ABAA-E41BC3E0F736}" type="presParOf" srcId="{9E5DBB61-8B6C-8B4A-A97C-32E9BAD43290}" destId="{80608DA4-9A53-0C43-BE66-0EBA59853818}" srcOrd="2" destOrd="0" presId="urn:microsoft.com/office/officeart/2016/7/layout/BasicLinearProcessNumbered"/>
    <dgm:cxn modelId="{89B55BFF-1365-5E4B-A323-D30993A7703D}" type="presParOf" srcId="{9E5DBB61-8B6C-8B4A-A97C-32E9BAD43290}" destId="{C65A0733-9D6F-6D42-B684-2398EDE6E647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/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04FF8EF-4B01-4707-B2CE-65AED18C71D2}" type="doc">
      <dgm:prSet loTypeId="urn:microsoft.com/office/officeart/2018/2/layout/IconVerticalSolidList" loCatId="icon" qsTypeId="urn:microsoft.com/office/officeart/2005/8/quickstyle/simple4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2BAEECD8-EF7D-457F-8310-BE9F1FE3A723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Sistemas de control interno y externo</a:t>
          </a:r>
          <a:endParaRPr lang="en-US" dirty="0"/>
        </a:p>
      </dgm:t>
    </dgm:pt>
    <dgm:pt modelId="{45B83AB2-3779-41FF-9A1B-788990019E7B}" type="parTrans" cxnId="{0344BE08-466B-4B87-BCFD-2A4027D9B1CC}">
      <dgm:prSet/>
      <dgm:spPr/>
      <dgm:t>
        <a:bodyPr/>
        <a:lstStyle/>
        <a:p>
          <a:endParaRPr lang="en-US"/>
        </a:p>
      </dgm:t>
    </dgm:pt>
    <dgm:pt modelId="{AF4EFDCB-0851-4447-850C-6047CC0B602F}" type="sibTrans" cxnId="{0344BE08-466B-4B87-BCFD-2A4027D9B1CC}">
      <dgm:prSet/>
      <dgm:spPr/>
      <dgm:t>
        <a:bodyPr/>
        <a:lstStyle/>
        <a:p>
          <a:endParaRPr lang="en-US"/>
        </a:p>
      </dgm:t>
    </dgm:pt>
    <dgm:pt modelId="{F9B51E61-D43E-4F68-B964-8E61E7E584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7F200AF-F626-448B-81A7-F22667E88E55}" type="parTrans" cxnId="{DD0E212B-797C-4A7E-A073-47FBEAA6A00A}">
      <dgm:prSet/>
      <dgm:spPr/>
      <dgm:t>
        <a:bodyPr/>
        <a:lstStyle/>
        <a:p>
          <a:endParaRPr lang="en-US"/>
        </a:p>
      </dgm:t>
    </dgm:pt>
    <dgm:pt modelId="{693C4B7E-8749-4C8D-B318-D0FCA177473C}" type="sibTrans" cxnId="{DD0E212B-797C-4A7E-A073-47FBEAA6A00A}">
      <dgm:prSet/>
      <dgm:spPr/>
      <dgm:t>
        <a:bodyPr/>
        <a:lstStyle/>
        <a:p>
          <a:endParaRPr lang="en-US"/>
        </a:p>
      </dgm:t>
    </dgm:pt>
    <dgm:pt modelId="{276744EF-8C2A-4AC2-B2FC-ABCD6E00FD68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Modernización Institucional</a:t>
          </a:r>
          <a:endParaRPr lang="en-US" dirty="0"/>
        </a:p>
      </dgm:t>
    </dgm:pt>
    <dgm:pt modelId="{CBAC6DA5-5A19-46AA-9C83-50EB83431557}" type="parTrans" cxnId="{A36F450E-7368-4DAF-B635-7F79948411F2}">
      <dgm:prSet/>
      <dgm:spPr/>
      <dgm:t>
        <a:bodyPr/>
        <a:lstStyle/>
        <a:p>
          <a:endParaRPr lang="en-US"/>
        </a:p>
      </dgm:t>
    </dgm:pt>
    <dgm:pt modelId="{D3F8CE0D-0E99-401E-B269-1429F8ABD5BC}" type="sibTrans" cxnId="{A36F450E-7368-4DAF-B635-7F79948411F2}">
      <dgm:prSet/>
      <dgm:spPr/>
      <dgm:t>
        <a:bodyPr/>
        <a:lstStyle/>
        <a:p>
          <a:endParaRPr lang="en-US"/>
        </a:p>
      </dgm:t>
    </dgm:pt>
    <dgm:pt modelId="{A7F5A0DB-4BAF-4FB5-B5D9-624CD5D11A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4E9A56-28BB-49B7-8821-37B3C81DA072}" type="parTrans" cxnId="{B03BC869-7F8C-40C7-9881-B923583D157B}">
      <dgm:prSet/>
      <dgm:spPr/>
      <dgm:t>
        <a:bodyPr/>
        <a:lstStyle/>
        <a:p>
          <a:endParaRPr lang="en-US"/>
        </a:p>
      </dgm:t>
    </dgm:pt>
    <dgm:pt modelId="{F34AA8B7-BF73-4947-8DCD-50DFFA6DDB0D}" type="sibTrans" cxnId="{B03BC869-7F8C-40C7-9881-B923583D157B}">
      <dgm:prSet/>
      <dgm:spPr/>
      <dgm:t>
        <a:bodyPr/>
        <a:lstStyle/>
        <a:p>
          <a:endParaRPr lang="en-US"/>
        </a:p>
      </dgm:t>
    </dgm:pt>
    <dgm:pt modelId="{84947AD6-4675-4B9A-82BE-7BC0D2723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Carrera </a:t>
          </a:r>
          <a:r>
            <a:rPr lang="en-US" dirty="0" err="1"/>
            <a:t>Funcionaria</a:t>
          </a:r>
          <a:endParaRPr lang="en-US" dirty="0"/>
        </a:p>
      </dgm:t>
    </dgm:pt>
    <dgm:pt modelId="{0BE29749-6C24-49AB-B778-FFDD3E321754}" type="parTrans" cxnId="{7072DE19-5CA9-48D3-AEA7-B7BCF3EDB688}">
      <dgm:prSet/>
      <dgm:spPr/>
      <dgm:t>
        <a:bodyPr/>
        <a:lstStyle/>
        <a:p>
          <a:endParaRPr lang="en-US"/>
        </a:p>
      </dgm:t>
    </dgm:pt>
    <dgm:pt modelId="{1D225C38-B393-41B3-9948-1CF518494B9D}" type="sibTrans" cxnId="{7072DE19-5CA9-48D3-AEA7-B7BCF3EDB688}">
      <dgm:prSet/>
      <dgm:spPr/>
      <dgm:t>
        <a:bodyPr/>
        <a:lstStyle/>
        <a:p>
          <a:endParaRPr lang="en-US"/>
        </a:p>
      </dgm:t>
    </dgm:pt>
    <dgm:pt modelId="{E01743CA-F4F7-4A22-A7B6-9FEEB133C5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A8C15D9-7313-4986-86FE-95EC69E51562}" type="parTrans" cxnId="{407B50B1-F3B4-4EFB-8C3D-C7EAFEA2D7A3}">
      <dgm:prSet/>
      <dgm:spPr/>
      <dgm:t>
        <a:bodyPr/>
        <a:lstStyle/>
        <a:p>
          <a:endParaRPr lang="en-US"/>
        </a:p>
      </dgm:t>
    </dgm:pt>
    <dgm:pt modelId="{FDA21974-FE1D-45BF-9542-1BC7B998EFDB}" type="sibTrans" cxnId="{407B50B1-F3B4-4EFB-8C3D-C7EAFEA2D7A3}">
      <dgm:prSet/>
      <dgm:spPr/>
      <dgm:t>
        <a:bodyPr/>
        <a:lstStyle/>
        <a:p>
          <a:endParaRPr lang="en-US"/>
        </a:p>
      </dgm:t>
    </dgm:pt>
    <dgm:pt modelId="{B5A273B3-F8EF-4A35-A8A8-20C6BE9BCAA7}">
      <dgm:prSet/>
      <dgm:spPr/>
      <dgm:t>
        <a:bodyPr/>
        <a:lstStyle/>
        <a:p>
          <a:pPr>
            <a:lnSpc>
              <a:spcPct val="100000"/>
            </a:lnSpc>
          </a:pPr>
          <a:r>
            <a:rPr lang="es-CL" dirty="0"/>
            <a:t>Gestión del cambio</a:t>
          </a:r>
          <a:endParaRPr lang="en-US" dirty="0"/>
        </a:p>
      </dgm:t>
    </dgm:pt>
    <dgm:pt modelId="{344096A0-E435-4010-98C7-F2FAEB8D5836}" type="parTrans" cxnId="{76A99A8F-342C-40D5-8286-3D95F58BD5AF}">
      <dgm:prSet/>
      <dgm:spPr/>
      <dgm:t>
        <a:bodyPr/>
        <a:lstStyle/>
        <a:p>
          <a:endParaRPr lang="en-US"/>
        </a:p>
      </dgm:t>
    </dgm:pt>
    <dgm:pt modelId="{78349CD1-5E03-40E4-948E-1DCB254958B7}" type="sibTrans" cxnId="{76A99A8F-342C-40D5-8286-3D95F58BD5AF}">
      <dgm:prSet/>
      <dgm:spPr/>
      <dgm:t>
        <a:bodyPr/>
        <a:lstStyle/>
        <a:p>
          <a:endParaRPr lang="en-US"/>
        </a:p>
      </dgm:t>
    </dgm:pt>
    <dgm:pt modelId="{3726C3C4-22D3-A04F-861C-66C1F799AC6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414F70F-FAC5-2046-B821-82CD230E8CA9}" type="parTrans" cxnId="{FE8A389E-1D5D-9746-8B91-1803FCAAC7F4}">
      <dgm:prSet/>
      <dgm:spPr/>
      <dgm:t>
        <a:bodyPr/>
        <a:lstStyle/>
        <a:p>
          <a:endParaRPr lang="es-ES"/>
        </a:p>
      </dgm:t>
    </dgm:pt>
    <dgm:pt modelId="{C9FDDA9B-D231-2F42-A64E-94418375B3B3}" type="sibTrans" cxnId="{FE8A389E-1D5D-9746-8B91-1803FCAAC7F4}">
      <dgm:prSet/>
      <dgm:spPr/>
      <dgm:t>
        <a:bodyPr/>
        <a:lstStyle/>
        <a:p>
          <a:endParaRPr lang="es-ES"/>
        </a:p>
      </dgm:t>
    </dgm:pt>
    <dgm:pt modelId="{B6557E88-6CEA-C143-BD3D-D799B3E085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Especialización</a:t>
          </a:r>
          <a:r>
            <a:rPr lang="en-US" dirty="0"/>
            <a:t> de </a:t>
          </a:r>
          <a:r>
            <a:rPr lang="en-US" dirty="0" err="1"/>
            <a:t>Funciones</a:t>
          </a:r>
          <a:r>
            <a:rPr lang="en-US" dirty="0"/>
            <a:t> </a:t>
          </a:r>
          <a:r>
            <a:rPr lang="en-US"/>
            <a:t>Policiales</a:t>
          </a:r>
          <a:endParaRPr lang="en-US" dirty="0"/>
        </a:p>
      </dgm:t>
    </dgm:pt>
    <dgm:pt modelId="{F72C76BA-51FC-574C-A3D8-71C87770DD63}" type="parTrans" cxnId="{9A7656E5-FC2B-B844-AF92-B0A2FB8D2985}">
      <dgm:prSet/>
      <dgm:spPr/>
      <dgm:t>
        <a:bodyPr/>
        <a:lstStyle/>
        <a:p>
          <a:endParaRPr lang="es-ES"/>
        </a:p>
      </dgm:t>
    </dgm:pt>
    <dgm:pt modelId="{61605450-5177-E64A-83F4-90F9F44CA1F5}" type="sibTrans" cxnId="{9A7656E5-FC2B-B844-AF92-B0A2FB8D2985}">
      <dgm:prSet/>
      <dgm:spPr/>
      <dgm:t>
        <a:bodyPr/>
        <a:lstStyle/>
        <a:p>
          <a:endParaRPr lang="es-ES"/>
        </a:p>
      </dgm:t>
    </dgm:pt>
    <dgm:pt modelId="{42BBFD94-3D73-4E91-A859-3376B1844E6E}" type="pres">
      <dgm:prSet presAssocID="{504FF8EF-4B01-4707-B2CE-65AED18C71D2}" presName="root" presStyleCnt="0">
        <dgm:presLayoutVars>
          <dgm:dir/>
          <dgm:resizeHandles val="exact"/>
        </dgm:presLayoutVars>
      </dgm:prSet>
      <dgm:spPr/>
    </dgm:pt>
    <dgm:pt modelId="{6C9BF8B2-B8AC-B146-9805-AEB57E76C2C9}" type="pres">
      <dgm:prSet presAssocID="{B6557E88-6CEA-C143-BD3D-D799B3E08582}" presName="compNode" presStyleCnt="0"/>
      <dgm:spPr/>
    </dgm:pt>
    <dgm:pt modelId="{372B87E7-116B-B249-B86C-0E19AFE0274F}" type="pres">
      <dgm:prSet presAssocID="{B6557E88-6CEA-C143-BD3D-D799B3E08582}" presName="bgRect" presStyleLbl="bgShp" presStyleIdx="0" presStyleCnt="5"/>
      <dgm:spPr/>
    </dgm:pt>
    <dgm:pt modelId="{61D4BD63-4CC3-D642-8380-EAD6FC014185}" type="pres">
      <dgm:prSet presAssocID="{B6557E88-6CEA-C143-BD3D-D799B3E08582}" presName="iconRect" presStyleLbl="node1" presStyleIdx="0" presStyleCnt="5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betas"/>
        </a:ext>
      </dgm:extLst>
    </dgm:pt>
    <dgm:pt modelId="{5CD89DD5-0DC7-0C45-89A4-72BA351C6516}" type="pres">
      <dgm:prSet presAssocID="{B6557E88-6CEA-C143-BD3D-D799B3E08582}" presName="spaceRect" presStyleCnt="0"/>
      <dgm:spPr/>
    </dgm:pt>
    <dgm:pt modelId="{1552EAE9-2B49-FF46-A09C-9B3C0BBE8808}" type="pres">
      <dgm:prSet presAssocID="{B6557E88-6CEA-C143-BD3D-D799B3E08582}" presName="parTx" presStyleLbl="revTx" presStyleIdx="0" presStyleCnt="9">
        <dgm:presLayoutVars>
          <dgm:chMax val="0"/>
          <dgm:chPref val="0"/>
        </dgm:presLayoutVars>
      </dgm:prSet>
      <dgm:spPr/>
    </dgm:pt>
    <dgm:pt modelId="{0B78B400-89D9-5948-98AC-5D224F64B781}" type="pres">
      <dgm:prSet presAssocID="{61605450-5177-E64A-83F4-90F9F44CA1F5}" presName="sibTrans" presStyleCnt="0"/>
      <dgm:spPr/>
    </dgm:pt>
    <dgm:pt modelId="{B808F5BC-3780-4E18-8023-CE52C391B052}" type="pres">
      <dgm:prSet presAssocID="{2BAEECD8-EF7D-457F-8310-BE9F1FE3A723}" presName="compNode" presStyleCnt="0"/>
      <dgm:spPr/>
    </dgm:pt>
    <dgm:pt modelId="{EA4E76D1-00AC-48C4-AD5C-011F6D11631D}" type="pres">
      <dgm:prSet presAssocID="{2BAEECD8-EF7D-457F-8310-BE9F1FE3A723}" presName="bgRect" presStyleLbl="bgShp" presStyleIdx="1" presStyleCnt="5"/>
      <dgm:spPr/>
    </dgm:pt>
    <dgm:pt modelId="{6298AFD5-D145-4E3D-8EA0-EBE0B532D18F}" type="pres">
      <dgm:prSet presAssocID="{2BAEECD8-EF7D-457F-8310-BE9F1FE3A723}" presName="iconRect" presStyleLbl="node1" presStyleIdx="1" presStyleCnt="5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0535FD3-1219-4FE7-A190-97E53E6FB034}" type="pres">
      <dgm:prSet presAssocID="{2BAEECD8-EF7D-457F-8310-BE9F1FE3A723}" presName="spaceRect" presStyleCnt="0"/>
      <dgm:spPr/>
    </dgm:pt>
    <dgm:pt modelId="{E80B7DD4-CF25-4AD3-8230-FFF91FEB1E96}" type="pres">
      <dgm:prSet presAssocID="{2BAEECD8-EF7D-457F-8310-BE9F1FE3A723}" presName="parTx" presStyleLbl="revTx" presStyleIdx="1" presStyleCnt="9">
        <dgm:presLayoutVars>
          <dgm:chMax val="0"/>
          <dgm:chPref val="0"/>
        </dgm:presLayoutVars>
      </dgm:prSet>
      <dgm:spPr/>
    </dgm:pt>
    <dgm:pt modelId="{16018F3F-11EA-4E5C-969A-BAE98F43A835}" type="pres">
      <dgm:prSet presAssocID="{2BAEECD8-EF7D-457F-8310-BE9F1FE3A723}" presName="desTx" presStyleLbl="revTx" presStyleIdx="2" presStyleCnt="9">
        <dgm:presLayoutVars/>
      </dgm:prSet>
      <dgm:spPr/>
    </dgm:pt>
    <dgm:pt modelId="{1E65AE1F-1B53-453A-BFE0-1A81FC67FC0F}" type="pres">
      <dgm:prSet presAssocID="{AF4EFDCB-0851-4447-850C-6047CC0B602F}" presName="sibTrans" presStyleCnt="0"/>
      <dgm:spPr/>
    </dgm:pt>
    <dgm:pt modelId="{77B325EE-1E4B-48D5-88E1-82514018F8A6}" type="pres">
      <dgm:prSet presAssocID="{276744EF-8C2A-4AC2-B2FC-ABCD6E00FD68}" presName="compNode" presStyleCnt="0"/>
      <dgm:spPr/>
    </dgm:pt>
    <dgm:pt modelId="{FC51E733-03AE-4287-8D1F-D8FE6181915E}" type="pres">
      <dgm:prSet presAssocID="{276744EF-8C2A-4AC2-B2FC-ABCD6E00FD68}" presName="bgRect" presStyleLbl="bgShp" presStyleIdx="2" presStyleCnt="5"/>
      <dgm:spPr/>
    </dgm:pt>
    <dgm:pt modelId="{711E31B9-4719-4135-B651-E32EF9052F8F}" type="pres">
      <dgm:prSet presAssocID="{276744EF-8C2A-4AC2-B2FC-ABCD6E00FD68}" presName="iconRect" presStyleLbl="node1" presStyleIdx="2" presStyleCnt="5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BADF44E-F1B9-4A1E-BB44-97B74900AFC2}" type="pres">
      <dgm:prSet presAssocID="{276744EF-8C2A-4AC2-B2FC-ABCD6E00FD68}" presName="spaceRect" presStyleCnt="0"/>
      <dgm:spPr/>
    </dgm:pt>
    <dgm:pt modelId="{952D90B1-9FEA-4AEF-99C8-B3D9535E2D2C}" type="pres">
      <dgm:prSet presAssocID="{276744EF-8C2A-4AC2-B2FC-ABCD6E00FD68}" presName="parTx" presStyleLbl="revTx" presStyleIdx="3" presStyleCnt="9">
        <dgm:presLayoutVars>
          <dgm:chMax val="0"/>
          <dgm:chPref val="0"/>
        </dgm:presLayoutVars>
      </dgm:prSet>
      <dgm:spPr/>
    </dgm:pt>
    <dgm:pt modelId="{11E2F273-CC21-4693-9626-69CFF74BB78E}" type="pres">
      <dgm:prSet presAssocID="{276744EF-8C2A-4AC2-B2FC-ABCD6E00FD68}" presName="desTx" presStyleLbl="revTx" presStyleIdx="4" presStyleCnt="9">
        <dgm:presLayoutVars/>
      </dgm:prSet>
      <dgm:spPr/>
    </dgm:pt>
    <dgm:pt modelId="{1A4DC868-5369-461C-91D6-B713C9C354E0}" type="pres">
      <dgm:prSet presAssocID="{D3F8CE0D-0E99-401E-B269-1429F8ABD5BC}" presName="sibTrans" presStyleCnt="0"/>
      <dgm:spPr/>
    </dgm:pt>
    <dgm:pt modelId="{DDC2D983-E54A-4348-94C5-48B65CCFEF40}" type="pres">
      <dgm:prSet presAssocID="{84947AD6-4675-4B9A-82BE-7BC0D2723AE5}" presName="compNode" presStyleCnt="0"/>
      <dgm:spPr/>
    </dgm:pt>
    <dgm:pt modelId="{FC92599A-A12F-4DB5-85A6-57BEF7A5BA9A}" type="pres">
      <dgm:prSet presAssocID="{84947AD6-4675-4B9A-82BE-7BC0D2723AE5}" presName="bgRect" presStyleLbl="bgShp" presStyleIdx="3" presStyleCnt="5"/>
      <dgm:spPr/>
    </dgm:pt>
    <dgm:pt modelId="{EAF55A05-D2E4-49CE-B0FD-0444C201264B}" type="pres">
      <dgm:prSet presAssocID="{84947AD6-4675-4B9A-82BE-7BC0D2723AE5}" presName="iconRect" presStyleLbl="node1" presStyleIdx="3" presStyleCnt="5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B0DF2F5C-831A-4935-8DD4-16E4F5628393}" type="pres">
      <dgm:prSet presAssocID="{84947AD6-4675-4B9A-82BE-7BC0D2723AE5}" presName="spaceRect" presStyleCnt="0"/>
      <dgm:spPr/>
    </dgm:pt>
    <dgm:pt modelId="{876B9560-3C82-4F4C-9E03-9BF83B9B4BB5}" type="pres">
      <dgm:prSet presAssocID="{84947AD6-4675-4B9A-82BE-7BC0D2723AE5}" presName="parTx" presStyleLbl="revTx" presStyleIdx="5" presStyleCnt="9">
        <dgm:presLayoutVars>
          <dgm:chMax val="0"/>
          <dgm:chPref val="0"/>
        </dgm:presLayoutVars>
      </dgm:prSet>
      <dgm:spPr/>
    </dgm:pt>
    <dgm:pt modelId="{64B827B6-B21F-453C-A58C-B5C10F0DA12F}" type="pres">
      <dgm:prSet presAssocID="{84947AD6-4675-4B9A-82BE-7BC0D2723AE5}" presName="desTx" presStyleLbl="revTx" presStyleIdx="6" presStyleCnt="9">
        <dgm:presLayoutVars/>
      </dgm:prSet>
      <dgm:spPr/>
    </dgm:pt>
    <dgm:pt modelId="{CA415971-74AF-40E6-B8E6-698D4C8B4F56}" type="pres">
      <dgm:prSet presAssocID="{1D225C38-B393-41B3-9948-1CF518494B9D}" presName="sibTrans" presStyleCnt="0"/>
      <dgm:spPr/>
    </dgm:pt>
    <dgm:pt modelId="{D5EFBCD7-A76C-4B6A-BBFC-6F9601764D99}" type="pres">
      <dgm:prSet presAssocID="{B5A273B3-F8EF-4A35-A8A8-20C6BE9BCAA7}" presName="compNode" presStyleCnt="0"/>
      <dgm:spPr/>
    </dgm:pt>
    <dgm:pt modelId="{A1A18724-1C58-485F-AF47-2B82DB8C51F5}" type="pres">
      <dgm:prSet presAssocID="{B5A273B3-F8EF-4A35-A8A8-20C6BE9BCAA7}" presName="bgRect" presStyleLbl="bgShp" presStyleIdx="4" presStyleCnt="5"/>
      <dgm:spPr>
        <a:solidFill>
          <a:schemeClr val="bg1">
            <a:lumMod val="65000"/>
          </a:schemeClr>
        </a:solidFill>
      </dgm:spPr>
    </dgm:pt>
    <dgm:pt modelId="{F42BDE16-1C8F-4E48-AEE5-8FC377B18260}" type="pres">
      <dgm:prSet presAssocID="{B5A273B3-F8EF-4A35-A8A8-20C6BE9BCAA7}" presName="iconRect" presStyleLbl="node1" presStyleIdx="4" presStyleCnt="5"/>
      <dgm:spPr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5E4412A3-FA91-4A4B-9DDD-00A17A459207}" type="pres">
      <dgm:prSet presAssocID="{B5A273B3-F8EF-4A35-A8A8-20C6BE9BCAA7}" presName="spaceRect" presStyleCnt="0"/>
      <dgm:spPr/>
    </dgm:pt>
    <dgm:pt modelId="{89B733B7-4145-4E3C-A437-3439F07119E8}" type="pres">
      <dgm:prSet presAssocID="{B5A273B3-F8EF-4A35-A8A8-20C6BE9BCAA7}" presName="parTx" presStyleLbl="revTx" presStyleIdx="7" presStyleCnt="9">
        <dgm:presLayoutVars>
          <dgm:chMax val="0"/>
          <dgm:chPref val="0"/>
        </dgm:presLayoutVars>
      </dgm:prSet>
      <dgm:spPr/>
    </dgm:pt>
    <dgm:pt modelId="{51355B13-7DE7-4DF2-B048-9E60A00B9E7E}" type="pres">
      <dgm:prSet presAssocID="{B5A273B3-F8EF-4A35-A8A8-20C6BE9BCAA7}" presName="desTx" presStyleLbl="revTx" presStyleIdx="8" presStyleCnt="9">
        <dgm:presLayoutVars/>
      </dgm:prSet>
      <dgm:spPr/>
    </dgm:pt>
  </dgm:ptLst>
  <dgm:cxnLst>
    <dgm:cxn modelId="{0344BE08-466B-4B87-BCFD-2A4027D9B1CC}" srcId="{504FF8EF-4B01-4707-B2CE-65AED18C71D2}" destId="{2BAEECD8-EF7D-457F-8310-BE9F1FE3A723}" srcOrd="1" destOrd="0" parTransId="{45B83AB2-3779-41FF-9A1B-788990019E7B}" sibTransId="{AF4EFDCB-0851-4447-850C-6047CC0B602F}"/>
    <dgm:cxn modelId="{A36F450E-7368-4DAF-B635-7F79948411F2}" srcId="{504FF8EF-4B01-4707-B2CE-65AED18C71D2}" destId="{276744EF-8C2A-4AC2-B2FC-ABCD6E00FD68}" srcOrd="2" destOrd="0" parTransId="{CBAC6DA5-5A19-46AA-9C83-50EB83431557}" sibTransId="{D3F8CE0D-0E99-401E-B269-1429F8ABD5BC}"/>
    <dgm:cxn modelId="{D04FA415-D7B9-4846-BB66-AEB0563A1776}" type="presOf" srcId="{504FF8EF-4B01-4707-B2CE-65AED18C71D2}" destId="{42BBFD94-3D73-4E91-A859-3376B1844E6E}" srcOrd="0" destOrd="0" presId="urn:microsoft.com/office/officeart/2018/2/layout/IconVerticalSolidList"/>
    <dgm:cxn modelId="{7072DE19-5CA9-48D3-AEA7-B7BCF3EDB688}" srcId="{504FF8EF-4B01-4707-B2CE-65AED18C71D2}" destId="{84947AD6-4675-4B9A-82BE-7BC0D2723AE5}" srcOrd="3" destOrd="0" parTransId="{0BE29749-6C24-49AB-B778-FFDD3E321754}" sibTransId="{1D225C38-B393-41B3-9948-1CF518494B9D}"/>
    <dgm:cxn modelId="{DD0E212B-797C-4A7E-A073-47FBEAA6A00A}" srcId="{2BAEECD8-EF7D-457F-8310-BE9F1FE3A723}" destId="{F9B51E61-D43E-4F68-B964-8E61E7E58429}" srcOrd="0" destOrd="0" parTransId="{87F200AF-F626-448B-81A7-F22667E88E55}" sibTransId="{693C4B7E-8749-4C8D-B318-D0FCA177473C}"/>
    <dgm:cxn modelId="{07950065-2314-764B-A71F-75F27363F7D6}" type="presOf" srcId="{E01743CA-F4F7-4A22-A7B6-9FEEB133C522}" destId="{64B827B6-B21F-453C-A58C-B5C10F0DA12F}" srcOrd="0" destOrd="0" presId="urn:microsoft.com/office/officeart/2018/2/layout/IconVerticalSolidList"/>
    <dgm:cxn modelId="{B03BC869-7F8C-40C7-9881-B923583D157B}" srcId="{276744EF-8C2A-4AC2-B2FC-ABCD6E00FD68}" destId="{A7F5A0DB-4BAF-4FB5-B5D9-624CD5D11A41}" srcOrd="0" destOrd="0" parTransId="{9C4E9A56-28BB-49B7-8821-37B3C81DA072}" sibTransId="{F34AA8B7-BF73-4947-8DCD-50DFFA6DDB0D}"/>
    <dgm:cxn modelId="{6398B94C-F733-A74C-B734-10B85D51C5EE}" type="presOf" srcId="{B6557E88-6CEA-C143-BD3D-D799B3E08582}" destId="{1552EAE9-2B49-FF46-A09C-9B3C0BBE8808}" srcOrd="0" destOrd="0" presId="urn:microsoft.com/office/officeart/2018/2/layout/IconVerticalSolidList"/>
    <dgm:cxn modelId="{C03ECC52-ECDB-E94C-A2B5-D407FA7426D5}" type="presOf" srcId="{84947AD6-4675-4B9A-82BE-7BC0D2723AE5}" destId="{876B9560-3C82-4F4C-9E03-9BF83B9B4BB5}" srcOrd="0" destOrd="0" presId="urn:microsoft.com/office/officeart/2018/2/layout/IconVerticalSolidList"/>
    <dgm:cxn modelId="{2FD79E8D-94BF-714F-A2A3-41801E2694A8}" type="presOf" srcId="{B5A273B3-F8EF-4A35-A8A8-20C6BE9BCAA7}" destId="{89B733B7-4145-4E3C-A437-3439F07119E8}" srcOrd="0" destOrd="0" presId="urn:microsoft.com/office/officeart/2018/2/layout/IconVerticalSolidList"/>
    <dgm:cxn modelId="{76A99A8F-342C-40D5-8286-3D95F58BD5AF}" srcId="{504FF8EF-4B01-4707-B2CE-65AED18C71D2}" destId="{B5A273B3-F8EF-4A35-A8A8-20C6BE9BCAA7}" srcOrd="4" destOrd="0" parTransId="{344096A0-E435-4010-98C7-F2FAEB8D5836}" sibTransId="{78349CD1-5E03-40E4-948E-1DCB254958B7}"/>
    <dgm:cxn modelId="{DEDF1297-FFD6-2244-B8D5-02519C33DED6}" type="presOf" srcId="{A7F5A0DB-4BAF-4FB5-B5D9-624CD5D11A41}" destId="{11E2F273-CC21-4693-9626-69CFF74BB78E}" srcOrd="0" destOrd="0" presId="urn:microsoft.com/office/officeart/2018/2/layout/IconVerticalSolidList"/>
    <dgm:cxn modelId="{FE8A389E-1D5D-9746-8B91-1803FCAAC7F4}" srcId="{B5A273B3-F8EF-4A35-A8A8-20C6BE9BCAA7}" destId="{3726C3C4-22D3-A04F-861C-66C1F799AC63}" srcOrd="0" destOrd="0" parTransId="{0414F70F-FAC5-2046-B821-82CD230E8CA9}" sibTransId="{C9FDDA9B-D231-2F42-A64E-94418375B3B3}"/>
    <dgm:cxn modelId="{EB520FB1-7AEA-D24A-84D1-8855730D8824}" type="presOf" srcId="{2BAEECD8-EF7D-457F-8310-BE9F1FE3A723}" destId="{E80B7DD4-CF25-4AD3-8230-FFF91FEB1E96}" srcOrd="0" destOrd="0" presId="urn:microsoft.com/office/officeart/2018/2/layout/IconVerticalSolidList"/>
    <dgm:cxn modelId="{407B50B1-F3B4-4EFB-8C3D-C7EAFEA2D7A3}" srcId="{84947AD6-4675-4B9A-82BE-7BC0D2723AE5}" destId="{E01743CA-F4F7-4A22-A7B6-9FEEB133C522}" srcOrd="0" destOrd="0" parTransId="{1A8C15D9-7313-4986-86FE-95EC69E51562}" sibTransId="{FDA21974-FE1D-45BF-9542-1BC7B998EFDB}"/>
    <dgm:cxn modelId="{3A19AED7-874C-1142-8FC2-583776CB40F4}" type="presOf" srcId="{276744EF-8C2A-4AC2-B2FC-ABCD6E00FD68}" destId="{952D90B1-9FEA-4AEF-99C8-B3D9535E2D2C}" srcOrd="0" destOrd="0" presId="urn:microsoft.com/office/officeart/2018/2/layout/IconVerticalSolidList"/>
    <dgm:cxn modelId="{9A7656E5-FC2B-B844-AF92-B0A2FB8D2985}" srcId="{504FF8EF-4B01-4707-B2CE-65AED18C71D2}" destId="{B6557E88-6CEA-C143-BD3D-D799B3E08582}" srcOrd="0" destOrd="0" parTransId="{F72C76BA-51FC-574C-A3D8-71C87770DD63}" sibTransId="{61605450-5177-E64A-83F4-90F9F44CA1F5}"/>
    <dgm:cxn modelId="{CC858AE9-A7B5-A549-ACC5-3C763E49CE1B}" type="presOf" srcId="{3726C3C4-22D3-A04F-861C-66C1F799AC63}" destId="{51355B13-7DE7-4DF2-B048-9E60A00B9E7E}" srcOrd="0" destOrd="0" presId="urn:microsoft.com/office/officeart/2018/2/layout/IconVerticalSolidList"/>
    <dgm:cxn modelId="{8AC058EA-5501-644E-98D5-ECD83A423B8A}" type="presOf" srcId="{F9B51E61-D43E-4F68-B964-8E61E7E58429}" destId="{16018F3F-11EA-4E5C-969A-BAE98F43A835}" srcOrd="0" destOrd="0" presId="urn:microsoft.com/office/officeart/2018/2/layout/IconVerticalSolidList"/>
    <dgm:cxn modelId="{A942F908-0E2D-984A-887A-57A128DE0418}" type="presParOf" srcId="{42BBFD94-3D73-4E91-A859-3376B1844E6E}" destId="{6C9BF8B2-B8AC-B146-9805-AEB57E76C2C9}" srcOrd="0" destOrd="0" presId="urn:microsoft.com/office/officeart/2018/2/layout/IconVerticalSolidList"/>
    <dgm:cxn modelId="{6987EF47-9B0D-774A-A999-9DDEDF7465AB}" type="presParOf" srcId="{6C9BF8B2-B8AC-B146-9805-AEB57E76C2C9}" destId="{372B87E7-116B-B249-B86C-0E19AFE0274F}" srcOrd="0" destOrd="0" presId="urn:microsoft.com/office/officeart/2018/2/layout/IconVerticalSolidList"/>
    <dgm:cxn modelId="{F30EC4E1-9221-CA4D-B875-FA79E348BECB}" type="presParOf" srcId="{6C9BF8B2-B8AC-B146-9805-AEB57E76C2C9}" destId="{61D4BD63-4CC3-D642-8380-EAD6FC014185}" srcOrd="1" destOrd="0" presId="urn:microsoft.com/office/officeart/2018/2/layout/IconVerticalSolidList"/>
    <dgm:cxn modelId="{62244804-15C0-7940-8EEF-8B54F8278532}" type="presParOf" srcId="{6C9BF8B2-B8AC-B146-9805-AEB57E76C2C9}" destId="{5CD89DD5-0DC7-0C45-89A4-72BA351C6516}" srcOrd="2" destOrd="0" presId="urn:microsoft.com/office/officeart/2018/2/layout/IconVerticalSolidList"/>
    <dgm:cxn modelId="{E84B54A2-58D9-6041-8B5D-9F21189E31FD}" type="presParOf" srcId="{6C9BF8B2-B8AC-B146-9805-AEB57E76C2C9}" destId="{1552EAE9-2B49-FF46-A09C-9B3C0BBE8808}" srcOrd="3" destOrd="0" presId="urn:microsoft.com/office/officeart/2018/2/layout/IconVerticalSolidList"/>
    <dgm:cxn modelId="{741F0C1E-840C-8E45-AF5D-7ADC555336CE}" type="presParOf" srcId="{42BBFD94-3D73-4E91-A859-3376B1844E6E}" destId="{0B78B400-89D9-5948-98AC-5D224F64B781}" srcOrd="1" destOrd="0" presId="urn:microsoft.com/office/officeart/2018/2/layout/IconVerticalSolidList"/>
    <dgm:cxn modelId="{A036B643-FE9F-F047-A908-39477870D0D8}" type="presParOf" srcId="{42BBFD94-3D73-4E91-A859-3376B1844E6E}" destId="{B808F5BC-3780-4E18-8023-CE52C391B052}" srcOrd="2" destOrd="0" presId="urn:microsoft.com/office/officeart/2018/2/layout/IconVerticalSolidList"/>
    <dgm:cxn modelId="{C2087A44-510F-084C-A3A4-0247AAD63258}" type="presParOf" srcId="{B808F5BC-3780-4E18-8023-CE52C391B052}" destId="{EA4E76D1-00AC-48C4-AD5C-011F6D11631D}" srcOrd="0" destOrd="0" presId="urn:microsoft.com/office/officeart/2018/2/layout/IconVerticalSolidList"/>
    <dgm:cxn modelId="{65ECB89A-9BE8-EB45-B8D4-1D1AC7A8B53D}" type="presParOf" srcId="{B808F5BC-3780-4E18-8023-CE52C391B052}" destId="{6298AFD5-D145-4E3D-8EA0-EBE0B532D18F}" srcOrd="1" destOrd="0" presId="urn:microsoft.com/office/officeart/2018/2/layout/IconVerticalSolidList"/>
    <dgm:cxn modelId="{E00B0266-A577-6B4D-84D0-F1D7F737DBBA}" type="presParOf" srcId="{B808F5BC-3780-4E18-8023-CE52C391B052}" destId="{40535FD3-1219-4FE7-A190-97E53E6FB034}" srcOrd="2" destOrd="0" presId="urn:microsoft.com/office/officeart/2018/2/layout/IconVerticalSolidList"/>
    <dgm:cxn modelId="{248BCE65-2983-C843-8935-2D9E284BBF04}" type="presParOf" srcId="{B808F5BC-3780-4E18-8023-CE52C391B052}" destId="{E80B7DD4-CF25-4AD3-8230-FFF91FEB1E96}" srcOrd="3" destOrd="0" presId="urn:microsoft.com/office/officeart/2018/2/layout/IconVerticalSolidList"/>
    <dgm:cxn modelId="{4A71AF50-183E-5B4C-B8C2-9C6DC55FDAFB}" type="presParOf" srcId="{B808F5BC-3780-4E18-8023-CE52C391B052}" destId="{16018F3F-11EA-4E5C-969A-BAE98F43A835}" srcOrd="4" destOrd="0" presId="urn:microsoft.com/office/officeart/2018/2/layout/IconVerticalSolidList"/>
    <dgm:cxn modelId="{74EDE655-BB23-984D-A070-E59E36769DC4}" type="presParOf" srcId="{42BBFD94-3D73-4E91-A859-3376B1844E6E}" destId="{1E65AE1F-1B53-453A-BFE0-1A81FC67FC0F}" srcOrd="3" destOrd="0" presId="urn:microsoft.com/office/officeart/2018/2/layout/IconVerticalSolidList"/>
    <dgm:cxn modelId="{24D9C7F2-C969-8447-8D89-6FCC675D7F5E}" type="presParOf" srcId="{42BBFD94-3D73-4E91-A859-3376B1844E6E}" destId="{77B325EE-1E4B-48D5-88E1-82514018F8A6}" srcOrd="4" destOrd="0" presId="urn:microsoft.com/office/officeart/2018/2/layout/IconVerticalSolidList"/>
    <dgm:cxn modelId="{7730461D-277E-234A-8F88-88EF0AD5872C}" type="presParOf" srcId="{77B325EE-1E4B-48D5-88E1-82514018F8A6}" destId="{FC51E733-03AE-4287-8D1F-D8FE6181915E}" srcOrd="0" destOrd="0" presId="urn:microsoft.com/office/officeart/2018/2/layout/IconVerticalSolidList"/>
    <dgm:cxn modelId="{6C97D2D6-C1E5-C04F-B5CC-B1B5A710F5C9}" type="presParOf" srcId="{77B325EE-1E4B-48D5-88E1-82514018F8A6}" destId="{711E31B9-4719-4135-B651-E32EF9052F8F}" srcOrd="1" destOrd="0" presId="urn:microsoft.com/office/officeart/2018/2/layout/IconVerticalSolidList"/>
    <dgm:cxn modelId="{6D190AB5-5B0C-8C4D-8810-2DF01D65F3B9}" type="presParOf" srcId="{77B325EE-1E4B-48D5-88E1-82514018F8A6}" destId="{DBADF44E-F1B9-4A1E-BB44-97B74900AFC2}" srcOrd="2" destOrd="0" presId="urn:microsoft.com/office/officeart/2018/2/layout/IconVerticalSolidList"/>
    <dgm:cxn modelId="{77652C67-34E7-E341-9BF9-15215F74702B}" type="presParOf" srcId="{77B325EE-1E4B-48D5-88E1-82514018F8A6}" destId="{952D90B1-9FEA-4AEF-99C8-B3D9535E2D2C}" srcOrd="3" destOrd="0" presId="urn:microsoft.com/office/officeart/2018/2/layout/IconVerticalSolidList"/>
    <dgm:cxn modelId="{5CB5C680-CC0B-1E4D-92FC-C2CDF8660C7D}" type="presParOf" srcId="{77B325EE-1E4B-48D5-88E1-82514018F8A6}" destId="{11E2F273-CC21-4693-9626-69CFF74BB78E}" srcOrd="4" destOrd="0" presId="urn:microsoft.com/office/officeart/2018/2/layout/IconVerticalSolidList"/>
    <dgm:cxn modelId="{269827B2-D50F-6542-86C3-BDD4D38FD563}" type="presParOf" srcId="{42BBFD94-3D73-4E91-A859-3376B1844E6E}" destId="{1A4DC868-5369-461C-91D6-B713C9C354E0}" srcOrd="5" destOrd="0" presId="urn:microsoft.com/office/officeart/2018/2/layout/IconVerticalSolidList"/>
    <dgm:cxn modelId="{A9C82F15-B63B-A344-ABF4-0FF070E8788A}" type="presParOf" srcId="{42BBFD94-3D73-4E91-A859-3376B1844E6E}" destId="{DDC2D983-E54A-4348-94C5-48B65CCFEF40}" srcOrd="6" destOrd="0" presId="urn:microsoft.com/office/officeart/2018/2/layout/IconVerticalSolidList"/>
    <dgm:cxn modelId="{1291CE7D-2865-9741-BCA0-9BF2278FBCEB}" type="presParOf" srcId="{DDC2D983-E54A-4348-94C5-48B65CCFEF40}" destId="{FC92599A-A12F-4DB5-85A6-57BEF7A5BA9A}" srcOrd="0" destOrd="0" presId="urn:microsoft.com/office/officeart/2018/2/layout/IconVerticalSolidList"/>
    <dgm:cxn modelId="{3F2111B1-D312-CC4B-8228-2660FC518C7C}" type="presParOf" srcId="{DDC2D983-E54A-4348-94C5-48B65CCFEF40}" destId="{EAF55A05-D2E4-49CE-B0FD-0444C201264B}" srcOrd="1" destOrd="0" presId="urn:microsoft.com/office/officeart/2018/2/layout/IconVerticalSolidList"/>
    <dgm:cxn modelId="{6074ACCD-2981-F243-9EB5-CD6A77EFEF82}" type="presParOf" srcId="{DDC2D983-E54A-4348-94C5-48B65CCFEF40}" destId="{B0DF2F5C-831A-4935-8DD4-16E4F5628393}" srcOrd="2" destOrd="0" presId="urn:microsoft.com/office/officeart/2018/2/layout/IconVerticalSolidList"/>
    <dgm:cxn modelId="{4F40A2FB-4C59-274E-AB50-CEC9588D0D50}" type="presParOf" srcId="{DDC2D983-E54A-4348-94C5-48B65CCFEF40}" destId="{876B9560-3C82-4F4C-9E03-9BF83B9B4BB5}" srcOrd="3" destOrd="0" presId="urn:microsoft.com/office/officeart/2018/2/layout/IconVerticalSolidList"/>
    <dgm:cxn modelId="{5AEA76F6-C20D-6042-B821-B5E187693529}" type="presParOf" srcId="{DDC2D983-E54A-4348-94C5-48B65CCFEF40}" destId="{64B827B6-B21F-453C-A58C-B5C10F0DA12F}" srcOrd="4" destOrd="0" presId="urn:microsoft.com/office/officeart/2018/2/layout/IconVerticalSolidList"/>
    <dgm:cxn modelId="{6550AADB-91FC-4441-B206-A372E5A72B1C}" type="presParOf" srcId="{42BBFD94-3D73-4E91-A859-3376B1844E6E}" destId="{CA415971-74AF-40E6-B8E6-698D4C8B4F56}" srcOrd="7" destOrd="0" presId="urn:microsoft.com/office/officeart/2018/2/layout/IconVerticalSolidList"/>
    <dgm:cxn modelId="{41C7997F-DADE-0C42-8B06-B500DE3E7BBA}" type="presParOf" srcId="{42BBFD94-3D73-4E91-A859-3376B1844E6E}" destId="{D5EFBCD7-A76C-4B6A-BBFC-6F9601764D99}" srcOrd="8" destOrd="0" presId="urn:microsoft.com/office/officeart/2018/2/layout/IconVerticalSolidList"/>
    <dgm:cxn modelId="{AF9D3E0E-2EEB-E448-BBB0-A6A830A0D2EC}" type="presParOf" srcId="{D5EFBCD7-A76C-4B6A-BBFC-6F9601764D99}" destId="{A1A18724-1C58-485F-AF47-2B82DB8C51F5}" srcOrd="0" destOrd="0" presId="urn:microsoft.com/office/officeart/2018/2/layout/IconVerticalSolidList"/>
    <dgm:cxn modelId="{F15D55C8-F5EA-9744-92CD-8CAFD184FBB3}" type="presParOf" srcId="{D5EFBCD7-A76C-4B6A-BBFC-6F9601764D99}" destId="{F42BDE16-1C8F-4E48-AEE5-8FC377B18260}" srcOrd="1" destOrd="0" presId="urn:microsoft.com/office/officeart/2018/2/layout/IconVerticalSolidList"/>
    <dgm:cxn modelId="{7A432610-46B2-A24B-850F-1663EBCB7D4B}" type="presParOf" srcId="{D5EFBCD7-A76C-4B6A-BBFC-6F9601764D99}" destId="{5E4412A3-FA91-4A4B-9DDD-00A17A459207}" srcOrd="2" destOrd="0" presId="urn:microsoft.com/office/officeart/2018/2/layout/IconVerticalSolidList"/>
    <dgm:cxn modelId="{9D68B8FD-E013-6E40-B1BC-F752D2550B32}" type="presParOf" srcId="{D5EFBCD7-A76C-4B6A-BBFC-6F9601764D99}" destId="{89B733B7-4145-4E3C-A437-3439F07119E8}" srcOrd="3" destOrd="0" presId="urn:microsoft.com/office/officeart/2018/2/layout/IconVerticalSolidList"/>
    <dgm:cxn modelId="{B0B5FC16-4A34-064E-BBFE-F64186A800D8}" type="presParOf" srcId="{D5EFBCD7-A76C-4B6A-BBFC-6F9601764D99}" destId="{51355B13-7DE7-4DF2-B048-9E60A00B9E7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013E147-E6F1-4971-BCE0-8E36B063642F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7BB0878-3A08-4F76-93A8-AFC3FA6846A8}">
      <dgm:prSet/>
      <dgm:spPr/>
      <dgm:t>
        <a:bodyPr/>
        <a:lstStyle/>
        <a:p>
          <a:r>
            <a:rPr lang="es-CL"/>
            <a:t>La Reforma debe ser diseñada con las policías participando</a:t>
          </a:r>
          <a:endParaRPr lang="en-US"/>
        </a:p>
      </dgm:t>
    </dgm:pt>
    <dgm:pt modelId="{75C4E762-335E-4342-BF78-0938B549DBDB}" type="parTrans" cxnId="{1A1BD218-63A6-42AC-90EE-72EE62EA020E}">
      <dgm:prSet/>
      <dgm:spPr/>
      <dgm:t>
        <a:bodyPr/>
        <a:lstStyle/>
        <a:p>
          <a:endParaRPr lang="en-US"/>
        </a:p>
      </dgm:t>
    </dgm:pt>
    <dgm:pt modelId="{E332DB01-170E-4564-BC1E-99F371BC595C}" type="sibTrans" cxnId="{1A1BD218-63A6-42AC-90EE-72EE62EA020E}">
      <dgm:prSet/>
      <dgm:spPr/>
      <dgm:t>
        <a:bodyPr/>
        <a:lstStyle/>
        <a:p>
          <a:endParaRPr lang="en-US"/>
        </a:p>
      </dgm:t>
    </dgm:pt>
    <dgm:pt modelId="{6F3FC446-933D-4011-B42C-9A20FA371FD5}">
      <dgm:prSet/>
      <dgm:spPr/>
      <dgm:t>
        <a:bodyPr/>
        <a:lstStyle/>
        <a:p>
          <a:r>
            <a:rPr lang="es-CL" dirty="0"/>
            <a:t>Para contar con información para hacer un correcto diagnóstico.</a:t>
          </a:r>
          <a:endParaRPr lang="en-US" dirty="0"/>
        </a:p>
      </dgm:t>
    </dgm:pt>
    <dgm:pt modelId="{B5C57B57-CF7B-4AB3-94D2-F7DC80D5F3FA}" type="parTrans" cxnId="{D9FDF0A9-37A3-4B16-AE91-53C410A2D66A}">
      <dgm:prSet/>
      <dgm:spPr/>
      <dgm:t>
        <a:bodyPr/>
        <a:lstStyle/>
        <a:p>
          <a:endParaRPr lang="en-US"/>
        </a:p>
      </dgm:t>
    </dgm:pt>
    <dgm:pt modelId="{E7B29B9D-E83F-4CEB-AA1B-63647CD3ED48}" type="sibTrans" cxnId="{D9FDF0A9-37A3-4B16-AE91-53C410A2D66A}">
      <dgm:prSet/>
      <dgm:spPr/>
      <dgm:t>
        <a:bodyPr/>
        <a:lstStyle/>
        <a:p>
          <a:endParaRPr lang="en-US"/>
        </a:p>
      </dgm:t>
    </dgm:pt>
    <dgm:pt modelId="{1C702414-7291-4432-9F7A-9CDF7BAD2857}">
      <dgm:prSet/>
      <dgm:spPr/>
      <dgm:t>
        <a:bodyPr/>
        <a:lstStyle/>
        <a:p>
          <a:r>
            <a:rPr lang="es-CL" dirty="0"/>
            <a:t>Para facilitar la adhesión de las policías al objetivo de la reforma y se hagan parte de esta.</a:t>
          </a:r>
          <a:endParaRPr lang="en-US" dirty="0"/>
        </a:p>
      </dgm:t>
    </dgm:pt>
    <dgm:pt modelId="{B0404BB0-5CC1-40A3-841C-09682C21FA00}" type="parTrans" cxnId="{447D2470-EABF-4F04-9710-813DBF061EB6}">
      <dgm:prSet/>
      <dgm:spPr/>
      <dgm:t>
        <a:bodyPr/>
        <a:lstStyle/>
        <a:p>
          <a:endParaRPr lang="en-US"/>
        </a:p>
      </dgm:t>
    </dgm:pt>
    <dgm:pt modelId="{192094E9-50EA-4ADE-83C2-8660E3471B60}" type="sibTrans" cxnId="{447D2470-EABF-4F04-9710-813DBF061EB6}">
      <dgm:prSet/>
      <dgm:spPr/>
      <dgm:t>
        <a:bodyPr/>
        <a:lstStyle/>
        <a:p>
          <a:endParaRPr lang="en-US"/>
        </a:p>
      </dgm:t>
    </dgm:pt>
    <dgm:pt modelId="{630C6CD2-74EB-4355-9FA5-323479B81583}">
      <dgm:prSet/>
      <dgm:spPr/>
      <dgm:t>
        <a:bodyPr/>
        <a:lstStyle/>
        <a:p>
          <a:r>
            <a:rPr lang="es-CL" dirty="0"/>
            <a:t>Órgano transversal y permanente</a:t>
          </a:r>
          <a:endParaRPr lang="en-US" dirty="0"/>
        </a:p>
      </dgm:t>
    </dgm:pt>
    <dgm:pt modelId="{AA5BA1FB-CA92-4B0E-895B-9006EEC1727B}" type="parTrans" cxnId="{B89C02D5-4756-4340-AF5B-A3C9BDDD8997}">
      <dgm:prSet/>
      <dgm:spPr/>
      <dgm:t>
        <a:bodyPr/>
        <a:lstStyle/>
        <a:p>
          <a:endParaRPr lang="en-US"/>
        </a:p>
      </dgm:t>
    </dgm:pt>
    <dgm:pt modelId="{6776ED19-0761-43EE-9657-B42F1E6FC86E}" type="sibTrans" cxnId="{B89C02D5-4756-4340-AF5B-A3C9BDDD8997}">
      <dgm:prSet/>
      <dgm:spPr/>
      <dgm:t>
        <a:bodyPr/>
        <a:lstStyle/>
        <a:p>
          <a:endParaRPr lang="en-US"/>
        </a:p>
      </dgm:t>
    </dgm:pt>
    <dgm:pt modelId="{64B9731E-31D7-4ADF-A117-4CE3FBA0AC74}">
      <dgm:prSet/>
      <dgm:spPr/>
      <dgm:t>
        <a:bodyPr/>
        <a:lstStyle/>
        <a:p>
          <a:r>
            <a:rPr lang="es-CL" dirty="0"/>
            <a:t>Para asegurar continuidad una vez iniciado el proceso de reforma que durará varios años.</a:t>
          </a:r>
          <a:endParaRPr lang="en-US" dirty="0"/>
        </a:p>
      </dgm:t>
    </dgm:pt>
    <dgm:pt modelId="{91B4F955-E112-4F50-9D1F-790F4F4BD9E9}" type="parTrans" cxnId="{242818CC-EDED-419C-BF48-B12D8DE71419}">
      <dgm:prSet/>
      <dgm:spPr/>
      <dgm:t>
        <a:bodyPr/>
        <a:lstStyle/>
        <a:p>
          <a:endParaRPr lang="en-US"/>
        </a:p>
      </dgm:t>
    </dgm:pt>
    <dgm:pt modelId="{1268AD0E-82EE-4C99-9239-930E4CEDD515}" type="sibTrans" cxnId="{242818CC-EDED-419C-BF48-B12D8DE71419}">
      <dgm:prSet/>
      <dgm:spPr/>
      <dgm:t>
        <a:bodyPr/>
        <a:lstStyle/>
        <a:p>
          <a:endParaRPr lang="en-US"/>
        </a:p>
      </dgm:t>
    </dgm:pt>
    <dgm:pt modelId="{5807D325-2A85-4A6C-8740-83B4B178EBCD}">
      <dgm:prSet/>
      <dgm:spPr/>
      <dgm:t>
        <a:bodyPr/>
        <a:lstStyle/>
        <a:p>
          <a:r>
            <a:rPr lang="es-CL"/>
            <a:t>Para hacer un monitoreo de la implementación de la reforma.</a:t>
          </a:r>
          <a:endParaRPr lang="en-US"/>
        </a:p>
      </dgm:t>
    </dgm:pt>
    <dgm:pt modelId="{BA61AF39-C770-4168-A7C5-5F6D7E189DD2}" type="parTrans" cxnId="{3199139E-DAD7-45AC-A92B-D9BDA0827B83}">
      <dgm:prSet/>
      <dgm:spPr/>
      <dgm:t>
        <a:bodyPr/>
        <a:lstStyle/>
        <a:p>
          <a:endParaRPr lang="en-US"/>
        </a:p>
      </dgm:t>
    </dgm:pt>
    <dgm:pt modelId="{FA498C55-2203-4DD0-BFB3-885619A99853}" type="sibTrans" cxnId="{3199139E-DAD7-45AC-A92B-D9BDA0827B83}">
      <dgm:prSet/>
      <dgm:spPr/>
      <dgm:t>
        <a:bodyPr/>
        <a:lstStyle/>
        <a:p>
          <a:endParaRPr lang="en-US"/>
        </a:p>
      </dgm:t>
    </dgm:pt>
    <dgm:pt modelId="{AD53396F-D7A3-4767-9588-FE4E9C851762}">
      <dgm:prSet/>
      <dgm:spPr/>
      <dgm:t>
        <a:bodyPr/>
        <a:lstStyle/>
        <a:p>
          <a:r>
            <a:rPr lang="es-CL" dirty="0"/>
            <a:t>Para hacer ajustes necesarios durante el proceso.</a:t>
          </a:r>
          <a:endParaRPr lang="en-US" dirty="0"/>
        </a:p>
      </dgm:t>
    </dgm:pt>
    <dgm:pt modelId="{550EC028-5AED-441E-88AA-5004DA92B7AC}" type="parTrans" cxnId="{44490576-746B-4736-A054-CCE3B55D92CB}">
      <dgm:prSet/>
      <dgm:spPr/>
      <dgm:t>
        <a:bodyPr/>
        <a:lstStyle/>
        <a:p>
          <a:endParaRPr lang="en-US"/>
        </a:p>
      </dgm:t>
    </dgm:pt>
    <dgm:pt modelId="{CE429A9A-4DA1-4DB5-B695-A475172B58A7}" type="sibTrans" cxnId="{44490576-746B-4736-A054-CCE3B55D92CB}">
      <dgm:prSet/>
      <dgm:spPr/>
      <dgm:t>
        <a:bodyPr/>
        <a:lstStyle/>
        <a:p>
          <a:endParaRPr lang="en-US"/>
        </a:p>
      </dgm:t>
    </dgm:pt>
    <dgm:pt modelId="{FBD5DD03-F685-4FC3-97F3-E0FE873DC03A}">
      <dgm:prSet/>
      <dgm:spPr/>
      <dgm:t>
        <a:bodyPr/>
        <a:lstStyle/>
        <a:p>
          <a:r>
            <a:rPr lang="es-CL" dirty="0"/>
            <a:t>Institucionalidad para conducir la reforma en el Ministerio del Interior y Seguridad Pública o un eventual Ministerio de Seguridad Pública</a:t>
          </a:r>
          <a:endParaRPr lang="en-US" dirty="0"/>
        </a:p>
      </dgm:t>
    </dgm:pt>
    <dgm:pt modelId="{09E4BFFA-45BA-46A7-AA32-988143141A28}" type="parTrans" cxnId="{9FCA08AE-6BAE-4EC9-B088-E5505FF5F1FB}">
      <dgm:prSet/>
      <dgm:spPr/>
      <dgm:t>
        <a:bodyPr/>
        <a:lstStyle/>
        <a:p>
          <a:endParaRPr lang="en-US"/>
        </a:p>
      </dgm:t>
    </dgm:pt>
    <dgm:pt modelId="{D872B62C-65D0-497C-BC64-7B429735268D}" type="sibTrans" cxnId="{9FCA08AE-6BAE-4EC9-B088-E5505FF5F1FB}">
      <dgm:prSet/>
      <dgm:spPr/>
      <dgm:t>
        <a:bodyPr/>
        <a:lstStyle/>
        <a:p>
          <a:endParaRPr lang="en-US"/>
        </a:p>
      </dgm:t>
    </dgm:pt>
    <dgm:pt modelId="{956EE948-6C8C-441F-BC31-19EF2A7A6EE3}">
      <dgm:prSet/>
      <dgm:spPr/>
      <dgm:t>
        <a:bodyPr/>
        <a:lstStyle/>
        <a:p>
          <a:r>
            <a:rPr lang="es-CL" dirty="0"/>
            <a:t>Que construya el plan de implementación de la reforma.</a:t>
          </a:r>
          <a:endParaRPr lang="en-US" dirty="0"/>
        </a:p>
      </dgm:t>
    </dgm:pt>
    <dgm:pt modelId="{DA8BDBBF-33AD-4712-8D4E-D8E27E517986}" type="parTrans" cxnId="{8755C9D0-27D8-435B-9BF1-961B601E7B91}">
      <dgm:prSet/>
      <dgm:spPr/>
      <dgm:t>
        <a:bodyPr/>
        <a:lstStyle/>
        <a:p>
          <a:endParaRPr lang="en-US"/>
        </a:p>
      </dgm:t>
    </dgm:pt>
    <dgm:pt modelId="{2E46B8F8-367A-40D8-9D27-96ACE9FA6592}" type="sibTrans" cxnId="{8755C9D0-27D8-435B-9BF1-961B601E7B91}">
      <dgm:prSet/>
      <dgm:spPr/>
      <dgm:t>
        <a:bodyPr/>
        <a:lstStyle/>
        <a:p>
          <a:endParaRPr lang="en-US"/>
        </a:p>
      </dgm:t>
    </dgm:pt>
    <dgm:pt modelId="{153E586D-9418-403C-87EA-9388BA33E757}">
      <dgm:prSet/>
      <dgm:spPr/>
      <dgm:t>
        <a:bodyPr/>
        <a:lstStyle/>
        <a:p>
          <a:r>
            <a:rPr lang="es-CL"/>
            <a:t>Que tenga capacidad para realizar los estudios necesarios para afinar la implementación.</a:t>
          </a:r>
          <a:endParaRPr lang="en-US"/>
        </a:p>
      </dgm:t>
    </dgm:pt>
    <dgm:pt modelId="{72415902-06F4-4530-A849-ABA3A1F72245}" type="parTrans" cxnId="{91A19828-5012-48D3-AE4B-8B41CC11B825}">
      <dgm:prSet/>
      <dgm:spPr/>
      <dgm:t>
        <a:bodyPr/>
        <a:lstStyle/>
        <a:p>
          <a:endParaRPr lang="en-US"/>
        </a:p>
      </dgm:t>
    </dgm:pt>
    <dgm:pt modelId="{101F3762-AD7B-4D09-905E-1FC0254B6F14}" type="sibTrans" cxnId="{91A19828-5012-48D3-AE4B-8B41CC11B825}">
      <dgm:prSet/>
      <dgm:spPr/>
      <dgm:t>
        <a:bodyPr/>
        <a:lstStyle/>
        <a:p>
          <a:endParaRPr lang="en-US"/>
        </a:p>
      </dgm:t>
    </dgm:pt>
    <dgm:pt modelId="{F3EA9347-8F96-4D3A-8933-12070E4F81D5}">
      <dgm:prSet/>
      <dgm:spPr/>
      <dgm:t>
        <a:bodyPr/>
        <a:lstStyle/>
        <a:p>
          <a:r>
            <a:rPr lang="es-CL" dirty="0"/>
            <a:t>Que coordine las acciones legislativas.</a:t>
          </a:r>
          <a:endParaRPr lang="en-US" dirty="0"/>
        </a:p>
      </dgm:t>
    </dgm:pt>
    <dgm:pt modelId="{5CBD029A-41B3-4748-A3AF-C0B753B78D42}" type="parTrans" cxnId="{CE80ECED-FEFE-418D-A2A8-21D06727A7DF}">
      <dgm:prSet/>
      <dgm:spPr/>
      <dgm:t>
        <a:bodyPr/>
        <a:lstStyle/>
        <a:p>
          <a:endParaRPr lang="en-US"/>
        </a:p>
      </dgm:t>
    </dgm:pt>
    <dgm:pt modelId="{C93D8622-44A1-464E-951E-A7240A0A47B7}" type="sibTrans" cxnId="{CE80ECED-FEFE-418D-A2A8-21D06727A7DF}">
      <dgm:prSet/>
      <dgm:spPr/>
      <dgm:t>
        <a:bodyPr/>
        <a:lstStyle/>
        <a:p>
          <a:endParaRPr lang="en-US"/>
        </a:p>
      </dgm:t>
    </dgm:pt>
    <dgm:pt modelId="{BCD78A7E-5E74-4F97-B75B-7CA62AC26360}">
      <dgm:prSet/>
      <dgm:spPr/>
      <dgm:t>
        <a:bodyPr/>
        <a:lstStyle/>
        <a:p>
          <a:r>
            <a:rPr lang="es-CL" dirty="0"/>
            <a:t>Que trabaje con las policías en la implementación de la reforma.</a:t>
          </a:r>
          <a:endParaRPr lang="en-US" dirty="0"/>
        </a:p>
      </dgm:t>
    </dgm:pt>
    <dgm:pt modelId="{BF983F78-5FE8-4FE4-A5FD-78ECF3D273A5}" type="parTrans" cxnId="{BB191A06-39B7-45A2-B023-AFB142748B01}">
      <dgm:prSet/>
      <dgm:spPr/>
      <dgm:t>
        <a:bodyPr/>
        <a:lstStyle/>
        <a:p>
          <a:endParaRPr lang="en-US"/>
        </a:p>
      </dgm:t>
    </dgm:pt>
    <dgm:pt modelId="{0D54912D-893B-43A3-B6B4-49FB4BE0AFE6}" type="sibTrans" cxnId="{BB191A06-39B7-45A2-B023-AFB142748B01}">
      <dgm:prSet/>
      <dgm:spPr/>
      <dgm:t>
        <a:bodyPr/>
        <a:lstStyle/>
        <a:p>
          <a:endParaRPr lang="en-US"/>
        </a:p>
      </dgm:t>
    </dgm:pt>
    <dgm:pt modelId="{44DAE16C-1A4B-4F3E-8847-20D054C6E4A2}">
      <dgm:prSet/>
      <dgm:spPr/>
      <dgm:t>
        <a:bodyPr/>
        <a:lstStyle/>
        <a:p>
          <a:r>
            <a:rPr lang="es-CL"/>
            <a:t>Que gestione el cambio al interior de las instituciones policiales.</a:t>
          </a:r>
          <a:endParaRPr lang="en-US"/>
        </a:p>
      </dgm:t>
    </dgm:pt>
    <dgm:pt modelId="{5B2D3B40-142F-46BE-A76D-BBF5F70E3ADB}" type="parTrans" cxnId="{32C2BA3C-5FFE-4CD9-A26C-8A37BD1DB396}">
      <dgm:prSet/>
      <dgm:spPr/>
      <dgm:t>
        <a:bodyPr/>
        <a:lstStyle/>
        <a:p>
          <a:endParaRPr lang="en-US"/>
        </a:p>
      </dgm:t>
    </dgm:pt>
    <dgm:pt modelId="{1627E50C-899A-4524-BCBA-821E211B6376}" type="sibTrans" cxnId="{32C2BA3C-5FFE-4CD9-A26C-8A37BD1DB396}">
      <dgm:prSet/>
      <dgm:spPr/>
      <dgm:t>
        <a:bodyPr/>
        <a:lstStyle/>
        <a:p>
          <a:endParaRPr lang="en-US"/>
        </a:p>
      </dgm:t>
    </dgm:pt>
    <dgm:pt modelId="{25196B74-ED41-4D99-8934-198D50D668FB}">
      <dgm:prSet/>
      <dgm:spPr/>
      <dgm:t>
        <a:bodyPr/>
        <a:lstStyle/>
        <a:p>
          <a:r>
            <a:rPr lang="es-CL" dirty="0"/>
            <a:t>Que pueda asumir en el futuro el rol rector de las policías desde el Ministerio de Seguridad.</a:t>
          </a:r>
          <a:endParaRPr lang="en-US" dirty="0"/>
        </a:p>
      </dgm:t>
    </dgm:pt>
    <dgm:pt modelId="{7899C83A-E490-4CF8-A1CB-3EDCAA2D9F24}" type="parTrans" cxnId="{93EBA2A2-3FC9-4195-95D6-10BD6A506184}">
      <dgm:prSet/>
      <dgm:spPr/>
      <dgm:t>
        <a:bodyPr/>
        <a:lstStyle/>
        <a:p>
          <a:endParaRPr lang="en-US"/>
        </a:p>
      </dgm:t>
    </dgm:pt>
    <dgm:pt modelId="{38C8A8F2-BD9B-4396-9320-1802F7AA0DF8}" type="sibTrans" cxnId="{93EBA2A2-3FC9-4195-95D6-10BD6A506184}">
      <dgm:prSet/>
      <dgm:spPr/>
      <dgm:t>
        <a:bodyPr/>
        <a:lstStyle/>
        <a:p>
          <a:endParaRPr lang="en-US"/>
        </a:p>
      </dgm:t>
    </dgm:pt>
    <dgm:pt modelId="{4B300574-669A-42ED-AD53-CC4CCB46ACC3}">
      <dgm:prSet/>
      <dgm:spPr/>
      <dgm:t>
        <a:bodyPr/>
        <a:lstStyle/>
        <a:p>
          <a:r>
            <a:rPr lang="es-CL"/>
            <a:t>Debemos considerar la gestión del cambio en las instituciones policiales</a:t>
          </a:r>
          <a:endParaRPr lang="en-US"/>
        </a:p>
      </dgm:t>
    </dgm:pt>
    <dgm:pt modelId="{20D5C691-1D8B-4897-8BD3-37DB1BAA36C0}" type="parTrans" cxnId="{14B1013A-FA90-4DF3-BBF2-29ABA8833120}">
      <dgm:prSet/>
      <dgm:spPr/>
      <dgm:t>
        <a:bodyPr/>
        <a:lstStyle/>
        <a:p>
          <a:endParaRPr lang="en-US"/>
        </a:p>
      </dgm:t>
    </dgm:pt>
    <dgm:pt modelId="{762C1F15-CC07-40C8-93C3-F3B63E297DDA}" type="sibTrans" cxnId="{14B1013A-FA90-4DF3-BBF2-29ABA8833120}">
      <dgm:prSet/>
      <dgm:spPr/>
      <dgm:t>
        <a:bodyPr/>
        <a:lstStyle/>
        <a:p>
          <a:endParaRPr lang="en-US"/>
        </a:p>
      </dgm:t>
    </dgm:pt>
    <dgm:pt modelId="{C485AB29-7C8C-4897-8ACE-F68B0B40D6F8}">
      <dgm:prSet/>
      <dgm:spPr/>
      <dgm:t>
        <a:bodyPr/>
        <a:lstStyle/>
        <a:p>
          <a:r>
            <a:rPr lang="es-ES" dirty="0"/>
            <a:t>Establecer un sentido de urgencia</a:t>
          </a:r>
          <a:endParaRPr lang="en-US" dirty="0"/>
        </a:p>
      </dgm:t>
    </dgm:pt>
    <dgm:pt modelId="{E3A8696E-C53B-427D-AC12-3AD757D7E1FF}" type="parTrans" cxnId="{D4E3B090-18F5-4871-85C5-E32D2A0C892A}">
      <dgm:prSet/>
      <dgm:spPr/>
      <dgm:t>
        <a:bodyPr/>
        <a:lstStyle/>
        <a:p>
          <a:endParaRPr lang="en-US"/>
        </a:p>
      </dgm:t>
    </dgm:pt>
    <dgm:pt modelId="{151F4D86-9847-469F-9339-235298C72612}" type="sibTrans" cxnId="{D4E3B090-18F5-4871-85C5-E32D2A0C892A}">
      <dgm:prSet/>
      <dgm:spPr/>
      <dgm:t>
        <a:bodyPr/>
        <a:lstStyle/>
        <a:p>
          <a:endParaRPr lang="en-US"/>
        </a:p>
      </dgm:t>
    </dgm:pt>
    <dgm:pt modelId="{7D282DA9-989C-4161-A1F3-20FA2516E78B}">
      <dgm:prSet/>
      <dgm:spPr/>
      <dgm:t>
        <a:bodyPr/>
        <a:lstStyle/>
        <a:p>
          <a:r>
            <a:rPr lang="es-CL" dirty="0"/>
            <a:t>Comunicar a las policías y a la ciudadanía esta visión de manera simple y clara.</a:t>
          </a:r>
          <a:endParaRPr lang="en-US" dirty="0"/>
        </a:p>
      </dgm:t>
    </dgm:pt>
    <dgm:pt modelId="{DF30C831-C04B-4B1A-83CF-39924A36582C}" type="parTrans" cxnId="{241CCE98-2021-45AD-ABBE-D25DF289ABE6}">
      <dgm:prSet/>
      <dgm:spPr/>
      <dgm:t>
        <a:bodyPr/>
        <a:lstStyle/>
        <a:p>
          <a:endParaRPr lang="en-US"/>
        </a:p>
      </dgm:t>
    </dgm:pt>
    <dgm:pt modelId="{D890BF0D-51B9-422C-B71E-C190B7FF6D41}" type="sibTrans" cxnId="{241CCE98-2021-45AD-ABBE-D25DF289ABE6}">
      <dgm:prSet/>
      <dgm:spPr/>
      <dgm:t>
        <a:bodyPr/>
        <a:lstStyle/>
        <a:p>
          <a:endParaRPr lang="en-US"/>
        </a:p>
      </dgm:t>
    </dgm:pt>
    <dgm:pt modelId="{3DA1F9DD-EED3-4E78-A2CF-C011D955D963}">
      <dgm:prSet/>
      <dgm:spPr/>
      <dgm:t>
        <a:bodyPr/>
        <a:lstStyle/>
        <a:p>
          <a:r>
            <a:rPr lang="es-ES" dirty="0"/>
            <a:t>Facultar a los funcionarios para que actúen de acuerdo </a:t>
          </a:r>
          <a:r>
            <a:rPr lang="es-CL" dirty="0"/>
            <a:t>con la visión</a:t>
          </a:r>
          <a:endParaRPr lang="en-US" dirty="0"/>
        </a:p>
      </dgm:t>
    </dgm:pt>
    <dgm:pt modelId="{1290E217-8FB1-4EDF-985A-D06B45042415}" type="parTrans" cxnId="{99AA8C27-0DF5-45B3-86FD-1706CC245A8C}">
      <dgm:prSet/>
      <dgm:spPr/>
      <dgm:t>
        <a:bodyPr/>
        <a:lstStyle/>
        <a:p>
          <a:endParaRPr lang="en-US"/>
        </a:p>
      </dgm:t>
    </dgm:pt>
    <dgm:pt modelId="{3C6A41F0-F36B-45B4-99FB-52E6114F2079}" type="sibTrans" cxnId="{99AA8C27-0DF5-45B3-86FD-1706CC245A8C}">
      <dgm:prSet/>
      <dgm:spPr/>
      <dgm:t>
        <a:bodyPr/>
        <a:lstStyle/>
        <a:p>
          <a:endParaRPr lang="en-US"/>
        </a:p>
      </dgm:t>
    </dgm:pt>
    <dgm:pt modelId="{B781BC74-7CF3-40D1-86FC-2B3B0F93DEC7}">
      <dgm:prSet/>
      <dgm:spPr/>
      <dgm:t>
        <a:bodyPr/>
        <a:lstStyle/>
        <a:p>
          <a:r>
            <a:rPr lang="es-CL" dirty="0"/>
            <a:t>Definir acciones que puedan generar éxitos tempranos que validen el proceso.</a:t>
          </a:r>
          <a:endParaRPr lang="en-US" dirty="0"/>
        </a:p>
      </dgm:t>
    </dgm:pt>
    <dgm:pt modelId="{864FE1B5-6B56-4E30-8AE0-4611E2CA71B2}" type="parTrans" cxnId="{32891677-CDF5-4003-862E-D7CEDF565798}">
      <dgm:prSet/>
      <dgm:spPr/>
      <dgm:t>
        <a:bodyPr/>
        <a:lstStyle/>
        <a:p>
          <a:endParaRPr lang="en-US"/>
        </a:p>
      </dgm:t>
    </dgm:pt>
    <dgm:pt modelId="{49EA9A81-7722-493B-BAF7-A2D169014917}" type="sibTrans" cxnId="{32891677-CDF5-4003-862E-D7CEDF565798}">
      <dgm:prSet/>
      <dgm:spPr/>
      <dgm:t>
        <a:bodyPr/>
        <a:lstStyle/>
        <a:p>
          <a:endParaRPr lang="en-US"/>
        </a:p>
      </dgm:t>
    </dgm:pt>
    <dgm:pt modelId="{44198F95-84BC-4A39-A0F0-2B2F49E3593F}">
      <dgm:prSet/>
      <dgm:spPr/>
      <dgm:t>
        <a:bodyPr/>
        <a:lstStyle/>
        <a:p>
          <a:r>
            <a:rPr lang="es-CL" noProof="0" dirty="0"/>
            <a:t>Para garantizar y visibilizar el apoyo transversal a la reforma y sus componentes.</a:t>
          </a:r>
        </a:p>
      </dgm:t>
    </dgm:pt>
    <dgm:pt modelId="{2FAF8518-C10E-4A1B-8296-95215C0D4835}" type="parTrans" cxnId="{E2A3145E-4435-4C2F-B832-46B2307CB7F3}">
      <dgm:prSet/>
      <dgm:spPr/>
      <dgm:t>
        <a:bodyPr/>
        <a:lstStyle/>
        <a:p>
          <a:endParaRPr lang="es-CL"/>
        </a:p>
      </dgm:t>
    </dgm:pt>
    <dgm:pt modelId="{A1C492FF-B665-40F6-B158-B7FE2762B54C}" type="sibTrans" cxnId="{E2A3145E-4435-4C2F-B832-46B2307CB7F3}">
      <dgm:prSet/>
      <dgm:spPr/>
      <dgm:t>
        <a:bodyPr/>
        <a:lstStyle/>
        <a:p>
          <a:endParaRPr lang="es-CL"/>
        </a:p>
      </dgm:t>
    </dgm:pt>
    <dgm:pt modelId="{6B93D6ED-9BFE-44E1-A301-F2FE8C4EFB17}">
      <dgm:prSet/>
      <dgm:spPr/>
      <dgm:t>
        <a:bodyPr/>
        <a:lstStyle/>
        <a:p>
          <a:r>
            <a:rPr lang="es-ES" dirty="0"/>
            <a:t>Formar una coalición conductora poderosa</a:t>
          </a:r>
          <a:endParaRPr lang="en-US" dirty="0"/>
        </a:p>
      </dgm:t>
    </dgm:pt>
    <dgm:pt modelId="{D55253A1-FCB0-4BAC-84E5-56E4CE4638A4}" type="parTrans" cxnId="{99EF319A-381C-41CB-ABCF-44AE2FCACB76}">
      <dgm:prSet/>
      <dgm:spPr/>
      <dgm:t>
        <a:bodyPr/>
        <a:lstStyle/>
        <a:p>
          <a:endParaRPr lang="es-CL"/>
        </a:p>
      </dgm:t>
    </dgm:pt>
    <dgm:pt modelId="{DE052B63-5642-444A-8BC3-68E1EC24D8DA}" type="sibTrans" cxnId="{99EF319A-381C-41CB-ABCF-44AE2FCACB76}">
      <dgm:prSet/>
      <dgm:spPr/>
      <dgm:t>
        <a:bodyPr/>
        <a:lstStyle/>
        <a:p>
          <a:endParaRPr lang="es-CL"/>
        </a:p>
      </dgm:t>
    </dgm:pt>
    <dgm:pt modelId="{3B8FBC9C-9DDE-40EF-912D-AABC5B949AFD}">
      <dgm:prSet/>
      <dgm:spPr/>
      <dgm:t>
        <a:bodyPr/>
        <a:lstStyle/>
        <a:p>
          <a:r>
            <a:rPr lang="es-CL" dirty="0"/>
            <a:t>Construir la visión de la policía que queremos implementar.</a:t>
          </a:r>
          <a:endParaRPr lang="en-US" dirty="0"/>
        </a:p>
      </dgm:t>
    </dgm:pt>
    <dgm:pt modelId="{979D39FB-0BFF-4F80-B332-DD1EBD3966B1}" type="parTrans" cxnId="{6787DC15-F98C-4383-9F82-B9C2AC22C6CB}">
      <dgm:prSet/>
      <dgm:spPr/>
      <dgm:t>
        <a:bodyPr/>
        <a:lstStyle/>
        <a:p>
          <a:endParaRPr lang="es-CL"/>
        </a:p>
      </dgm:t>
    </dgm:pt>
    <dgm:pt modelId="{BAD3E000-BA29-48FE-B7E9-E57A6AA9A0C8}" type="sibTrans" cxnId="{6787DC15-F98C-4383-9F82-B9C2AC22C6CB}">
      <dgm:prSet/>
      <dgm:spPr/>
      <dgm:t>
        <a:bodyPr/>
        <a:lstStyle/>
        <a:p>
          <a:endParaRPr lang="es-CL"/>
        </a:p>
      </dgm:t>
    </dgm:pt>
    <dgm:pt modelId="{3C9F6A8F-46CF-4523-8179-B507AFC4E9D4}">
      <dgm:prSet/>
      <dgm:spPr/>
      <dgm:t>
        <a:bodyPr/>
        <a:lstStyle/>
        <a:p>
          <a:r>
            <a:rPr lang="es-ES" dirty="0"/>
            <a:t>Consolidar los progresos construyendo sobre el cambio</a:t>
          </a:r>
          <a:endParaRPr lang="en-US" dirty="0"/>
        </a:p>
      </dgm:t>
    </dgm:pt>
    <dgm:pt modelId="{7A312A88-AAF6-4218-86E2-E6A604F1D638}" type="parTrans" cxnId="{31941376-F791-4233-B207-9339B226E8F2}">
      <dgm:prSet/>
      <dgm:spPr/>
      <dgm:t>
        <a:bodyPr/>
        <a:lstStyle/>
        <a:p>
          <a:endParaRPr lang="es-CL"/>
        </a:p>
      </dgm:t>
    </dgm:pt>
    <dgm:pt modelId="{569E1F43-4B5D-407D-8F00-8C9BA8F9F014}" type="sibTrans" cxnId="{31941376-F791-4233-B207-9339B226E8F2}">
      <dgm:prSet/>
      <dgm:spPr/>
      <dgm:t>
        <a:bodyPr/>
        <a:lstStyle/>
        <a:p>
          <a:endParaRPr lang="es-CL"/>
        </a:p>
      </dgm:t>
    </dgm:pt>
    <dgm:pt modelId="{18416097-2188-4A85-BD99-C508F61FBDF5}">
      <dgm:prSet/>
      <dgm:spPr/>
      <dgm:t>
        <a:bodyPr/>
        <a:lstStyle/>
        <a:p>
          <a:r>
            <a:rPr lang="es-CL" dirty="0"/>
            <a:t>Institucionalizar los nuevos enfoques ligando el éxito policial al cambio</a:t>
          </a:r>
          <a:endParaRPr lang="en-US" dirty="0"/>
        </a:p>
      </dgm:t>
    </dgm:pt>
    <dgm:pt modelId="{D34CB4FC-11B9-4EDB-BB25-DB147EE991A0}" type="parTrans" cxnId="{703DD4B7-149C-4FBD-9284-1B6D82AF328C}">
      <dgm:prSet/>
      <dgm:spPr/>
      <dgm:t>
        <a:bodyPr/>
        <a:lstStyle/>
        <a:p>
          <a:endParaRPr lang="es-CL"/>
        </a:p>
      </dgm:t>
    </dgm:pt>
    <dgm:pt modelId="{8CB9C7D1-356F-4A09-8DC7-23D60BBC7B30}" type="sibTrans" cxnId="{703DD4B7-149C-4FBD-9284-1B6D82AF328C}">
      <dgm:prSet/>
      <dgm:spPr/>
      <dgm:t>
        <a:bodyPr/>
        <a:lstStyle/>
        <a:p>
          <a:endParaRPr lang="es-CL"/>
        </a:p>
      </dgm:t>
    </dgm:pt>
    <dgm:pt modelId="{85DEC3F5-D58B-4D15-8E90-2B4864EDAC36}" type="pres">
      <dgm:prSet presAssocID="{E013E147-E6F1-4971-BCE0-8E36B063642F}" presName="Name0" presStyleCnt="0">
        <dgm:presLayoutVars>
          <dgm:dir/>
          <dgm:animLvl val="lvl"/>
          <dgm:resizeHandles val="exact"/>
        </dgm:presLayoutVars>
      </dgm:prSet>
      <dgm:spPr/>
    </dgm:pt>
    <dgm:pt modelId="{DF0AE711-4D33-4224-A10E-9BC04303D327}" type="pres">
      <dgm:prSet presAssocID="{87BB0878-3A08-4F76-93A8-AFC3FA6846A8}" presName="composite" presStyleCnt="0"/>
      <dgm:spPr/>
    </dgm:pt>
    <dgm:pt modelId="{A5D2350C-1431-4A96-B054-7D0A3C2FDA53}" type="pres">
      <dgm:prSet presAssocID="{87BB0878-3A08-4F76-93A8-AFC3FA6846A8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FCF62B85-47FE-4220-9952-DE61B25F57C7}" type="pres">
      <dgm:prSet presAssocID="{87BB0878-3A08-4F76-93A8-AFC3FA6846A8}" presName="desTx" presStyleLbl="alignAccFollowNode1" presStyleIdx="0" presStyleCnt="4">
        <dgm:presLayoutVars>
          <dgm:bulletEnabled val="1"/>
        </dgm:presLayoutVars>
      </dgm:prSet>
      <dgm:spPr/>
    </dgm:pt>
    <dgm:pt modelId="{8C8047D2-AF6D-45C6-B048-817CBAB125A3}" type="pres">
      <dgm:prSet presAssocID="{E332DB01-170E-4564-BC1E-99F371BC595C}" presName="space" presStyleCnt="0"/>
      <dgm:spPr/>
    </dgm:pt>
    <dgm:pt modelId="{445BDAB6-4CAA-4D79-8FB1-24F176566739}" type="pres">
      <dgm:prSet presAssocID="{630C6CD2-74EB-4355-9FA5-323479B81583}" presName="composite" presStyleCnt="0"/>
      <dgm:spPr/>
    </dgm:pt>
    <dgm:pt modelId="{731C5549-C673-4C25-A68C-062E44AC1658}" type="pres">
      <dgm:prSet presAssocID="{630C6CD2-74EB-4355-9FA5-323479B815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4C6FB50-D864-483A-9861-E54B508DE1BC}" type="pres">
      <dgm:prSet presAssocID="{630C6CD2-74EB-4355-9FA5-323479B81583}" presName="desTx" presStyleLbl="alignAccFollowNode1" presStyleIdx="1" presStyleCnt="4">
        <dgm:presLayoutVars>
          <dgm:bulletEnabled val="1"/>
        </dgm:presLayoutVars>
      </dgm:prSet>
      <dgm:spPr/>
    </dgm:pt>
    <dgm:pt modelId="{D21F4D69-4D7A-4E92-A6D4-2B124E57D274}" type="pres">
      <dgm:prSet presAssocID="{6776ED19-0761-43EE-9657-B42F1E6FC86E}" presName="space" presStyleCnt="0"/>
      <dgm:spPr/>
    </dgm:pt>
    <dgm:pt modelId="{B02C9039-CAFB-4540-879A-A7CB8D72890B}" type="pres">
      <dgm:prSet presAssocID="{FBD5DD03-F685-4FC3-97F3-E0FE873DC03A}" presName="composite" presStyleCnt="0"/>
      <dgm:spPr/>
    </dgm:pt>
    <dgm:pt modelId="{1E0207E9-E7ED-40CE-8DB3-CE9CDF98A3FF}" type="pres">
      <dgm:prSet presAssocID="{FBD5DD03-F685-4FC3-97F3-E0FE873DC03A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BB326403-DA6C-4969-AFE8-F340A6D05B82}" type="pres">
      <dgm:prSet presAssocID="{FBD5DD03-F685-4FC3-97F3-E0FE873DC03A}" presName="desTx" presStyleLbl="alignAccFollowNode1" presStyleIdx="2" presStyleCnt="4">
        <dgm:presLayoutVars>
          <dgm:bulletEnabled val="1"/>
        </dgm:presLayoutVars>
      </dgm:prSet>
      <dgm:spPr/>
    </dgm:pt>
    <dgm:pt modelId="{16CB1756-913A-4D08-8E45-AE3D5EE6064D}" type="pres">
      <dgm:prSet presAssocID="{D872B62C-65D0-497C-BC64-7B429735268D}" presName="space" presStyleCnt="0"/>
      <dgm:spPr/>
    </dgm:pt>
    <dgm:pt modelId="{513FE468-62AA-4485-B7AA-5407985E6382}" type="pres">
      <dgm:prSet presAssocID="{4B300574-669A-42ED-AD53-CC4CCB46ACC3}" presName="composite" presStyleCnt="0"/>
      <dgm:spPr/>
    </dgm:pt>
    <dgm:pt modelId="{B9E93D54-A423-48CB-B01C-23F3D6E7B045}" type="pres">
      <dgm:prSet presAssocID="{4B300574-669A-42ED-AD53-CC4CCB46ACC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2C2DB956-6233-4F95-BBD8-9912312075A8}" type="pres">
      <dgm:prSet presAssocID="{4B300574-669A-42ED-AD53-CC4CCB46ACC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AC1E005-AF65-4B48-BC26-A340190B1FDF}" type="presOf" srcId="{64B9731E-31D7-4ADF-A117-4CE3FBA0AC74}" destId="{E4C6FB50-D864-483A-9861-E54B508DE1BC}" srcOrd="0" destOrd="1" presId="urn:microsoft.com/office/officeart/2005/8/layout/hList1"/>
    <dgm:cxn modelId="{BB191A06-39B7-45A2-B023-AFB142748B01}" srcId="{FBD5DD03-F685-4FC3-97F3-E0FE873DC03A}" destId="{BCD78A7E-5E74-4F97-B75B-7CA62AC26360}" srcOrd="3" destOrd="0" parTransId="{BF983F78-5FE8-4FE4-A5FD-78ECF3D273A5}" sibTransId="{0D54912D-893B-43A3-B6B4-49FB4BE0AFE6}"/>
    <dgm:cxn modelId="{6787DC15-F98C-4383-9F82-B9C2AC22C6CB}" srcId="{4B300574-669A-42ED-AD53-CC4CCB46ACC3}" destId="{3B8FBC9C-9DDE-40EF-912D-AABC5B949AFD}" srcOrd="2" destOrd="0" parTransId="{979D39FB-0BFF-4F80-B332-DD1EBD3966B1}" sibTransId="{BAD3E000-BA29-48FE-B7E9-E57A6AA9A0C8}"/>
    <dgm:cxn modelId="{1A1BD218-63A6-42AC-90EE-72EE62EA020E}" srcId="{E013E147-E6F1-4971-BCE0-8E36B063642F}" destId="{87BB0878-3A08-4F76-93A8-AFC3FA6846A8}" srcOrd="0" destOrd="0" parTransId="{75C4E762-335E-4342-BF78-0938B549DBDB}" sibTransId="{E332DB01-170E-4564-BC1E-99F371BC595C}"/>
    <dgm:cxn modelId="{99AA8C27-0DF5-45B3-86FD-1706CC245A8C}" srcId="{4B300574-669A-42ED-AD53-CC4CCB46ACC3}" destId="{3DA1F9DD-EED3-4E78-A2CF-C011D955D963}" srcOrd="4" destOrd="0" parTransId="{1290E217-8FB1-4EDF-985A-D06B45042415}" sibTransId="{3C6A41F0-F36B-45B4-99FB-52E6114F2079}"/>
    <dgm:cxn modelId="{91A19828-5012-48D3-AE4B-8B41CC11B825}" srcId="{FBD5DD03-F685-4FC3-97F3-E0FE873DC03A}" destId="{153E586D-9418-403C-87EA-9388BA33E757}" srcOrd="1" destOrd="0" parTransId="{72415902-06F4-4530-A849-ABA3A1F72245}" sibTransId="{101F3762-AD7B-4D09-905E-1FC0254B6F14}"/>
    <dgm:cxn modelId="{F96C1431-DE38-4B3E-8260-B0DA7C95A06C}" type="presOf" srcId="{153E586D-9418-403C-87EA-9388BA33E757}" destId="{BB326403-DA6C-4969-AFE8-F340A6D05B82}" srcOrd="0" destOrd="1" presId="urn:microsoft.com/office/officeart/2005/8/layout/hList1"/>
    <dgm:cxn modelId="{14B1013A-FA90-4DF3-BBF2-29ABA8833120}" srcId="{E013E147-E6F1-4971-BCE0-8E36B063642F}" destId="{4B300574-669A-42ED-AD53-CC4CCB46ACC3}" srcOrd="3" destOrd="0" parTransId="{20D5C691-1D8B-4897-8BD3-37DB1BAA36C0}" sibTransId="{762C1F15-CC07-40C8-93C3-F3B63E297DDA}"/>
    <dgm:cxn modelId="{32C2BA3C-5FFE-4CD9-A26C-8A37BD1DB396}" srcId="{FBD5DD03-F685-4FC3-97F3-E0FE873DC03A}" destId="{44DAE16C-1A4B-4F3E-8847-20D054C6E4A2}" srcOrd="4" destOrd="0" parTransId="{5B2D3B40-142F-46BE-A76D-BBF5F70E3ADB}" sibTransId="{1627E50C-899A-4524-BCBA-821E211B6376}"/>
    <dgm:cxn modelId="{B583895D-AB86-4C1A-A2CF-AB6873B0D97B}" type="presOf" srcId="{FBD5DD03-F685-4FC3-97F3-E0FE873DC03A}" destId="{1E0207E9-E7ED-40CE-8DB3-CE9CDF98A3FF}" srcOrd="0" destOrd="0" presId="urn:microsoft.com/office/officeart/2005/8/layout/hList1"/>
    <dgm:cxn modelId="{E2A3145E-4435-4C2F-B832-46B2307CB7F3}" srcId="{630C6CD2-74EB-4355-9FA5-323479B81583}" destId="{44198F95-84BC-4A39-A0F0-2B2F49E3593F}" srcOrd="0" destOrd="0" parTransId="{2FAF8518-C10E-4A1B-8296-95215C0D4835}" sibTransId="{A1C492FF-B665-40F6-B158-B7FE2762B54C}"/>
    <dgm:cxn modelId="{8B2E3D43-8095-4528-9A6E-19B9D143F7A0}" type="presOf" srcId="{44198F95-84BC-4A39-A0F0-2B2F49E3593F}" destId="{E4C6FB50-D864-483A-9861-E54B508DE1BC}" srcOrd="0" destOrd="0" presId="urn:microsoft.com/office/officeart/2005/8/layout/hList1"/>
    <dgm:cxn modelId="{45953D66-5492-4C06-9011-0DA80BC6E98D}" type="presOf" srcId="{956EE948-6C8C-441F-BC31-19EF2A7A6EE3}" destId="{BB326403-DA6C-4969-AFE8-F340A6D05B82}" srcOrd="0" destOrd="0" presId="urn:microsoft.com/office/officeart/2005/8/layout/hList1"/>
    <dgm:cxn modelId="{B2AD2649-AC7E-40AB-8989-21B300E22990}" type="presOf" srcId="{F3EA9347-8F96-4D3A-8933-12070E4F81D5}" destId="{BB326403-DA6C-4969-AFE8-F340A6D05B82}" srcOrd="0" destOrd="2" presId="urn:microsoft.com/office/officeart/2005/8/layout/hList1"/>
    <dgm:cxn modelId="{6D6B866A-9EB9-4F54-9740-CD731BF038A2}" type="presOf" srcId="{3C9F6A8F-46CF-4523-8179-B507AFC4E9D4}" destId="{2C2DB956-6233-4F95-BBD8-9912312075A8}" srcOrd="0" destOrd="6" presId="urn:microsoft.com/office/officeart/2005/8/layout/hList1"/>
    <dgm:cxn modelId="{D2BAE24B-E5EF-470D-B162-C0343A87F6FE}" type="presOf" srcId="{630C6CD2-74EB-4355-9FA5-323479B81583}" destId="{731C5549-C673-4C25-A68C-062E44AC1658}" srcOrd="0" destOrd="0" presId="urn:microsoft.com/office/officeart/2005/8/layout/hList1"/>
    <dgm:cxn modelId="{891EA84C-A0D9-43A9-8663-829BF1B7D9EA}" type="presOf" srcId="{44DAE16C-1A4B-4F3E-8847-20D054C6E4A2}" destId="{BB326403-DA6C-4969-AFE8-F340A6D05B82}" srcOrd="0" destOrd="4" presId="urn:microsoft.com/office/officeart/2005/8/layout/hList1"/>
    <dgm:cxn modelId="{447D2470-EABF-4F04-9710-813DBF061EB6}" srcId="{87BB0878-3A08-4F76-93A8-AFC3FA6846A8}" destId="{1C702414-7291-4432-9F7A-9CDF7BAD2857}" srcOrd="1" destOrd="0" parTransId="{B0404BB0-5CC1-40A3-841C-09682C21FA00}" sibTransId="{192094E9-50EA-4ADE-83C2-8660E3471B60}"/>
    <dgm:cxn modelId="{60E83650-1F9A-4D17-9C50-E9B6D0D9DACB}" type="presOf" srcId="{B781BC74-7CF3-40D1-86FC-2B3B0F93DEC7}" destId="{2C2DB956-6233-4F95-BBD8-9912312075A8}" srcOrd="0" destOrd="5" presId="urn:microsoft.com/office/officeart/2005/8/layout/hList1"/>
    <dgm:cxn modelId="{44490576-746B-4736-A054-CCE3B55D92CB}" srcId="{630C6CD2-74EB-4355-9FA5-323479B81583}" destId="{AD53396F-D7A3-4767-9588-FE4E9C851762}" srcOrd="3" destOrd="0" parTransId="{550EC028-5AED-441E-88AA-5004DA92B7AC}" sibTransId="{CE429A9A-4DA1-4DB5-B695-A475172B58A7}"/>
    <dgm:cxn modelId="{31941376-F791-4233-B207-9339B226E8F2}" srcId="{4B300574-669A-42ED-AD53-CC4CCB46ACC3}" destId="{3C9F6A8F-46CF-4523-8179-B507AFC4E9D4}" srcOrd="6" destOrd="0" parTransId="{7A312A88-AAF6-4218-86E2-E6A604F1D638}" sibTransId="{569E1F43-4B5D-407D-8F00-8C9BA8F9F014}"/>
    <dgm:cxn modelId="{32891677-CDF5-4003-862E-D7CEDF565798}" srcId="{4B300574-669A-42ED-AD53-CC4CCB46ACC3}" destId="{B781BC74-7CF3-40D1-86FC-2B3B0F93DEC7}" srcOrd="5" destOrd="0" parTransId="{864FE1B5-6B56-4E30-8AE0-4611E2CA71B2}" sibTransId="{49EA9A81-7722-493B-BAF7-A2D169014917}"/>
    <dgm:cxn modelId="{058B5357-0A40-429A-91E9-1045780505D5}" type="presOf" srcId="{18416097-2188-4A85-BD99-C508F61FBDF5}" destId="{2C2DB956-6233-4F95-BBD8-9912312075A8}" srcOrd="0" destOrd="7" presId="urn:microsoft.com/office/officeart/2005/8/layout/hList1"/>
    <dgm:cxn modelId="{B144EB59-45A6-402F-9FA1-35409AB91C79}" type="presOf" srcId="{C485AB29-7C8C-4897-8ACE-F68B0B40D6F8}" destId="{2C2DB956-6233-4F95-BBD8-9912312075A8}" srcOrd="0" destOrd="0" presId="urn:microsoft.com/office/officeart/2005/8/layout/hList1"/>
    <dgm:cxn modelId="{CC2EA481-1E59-4503-B199-60AA27F5B139}" type="presOf" srcId="{87BB0878-3A08-4F76-93A8-AFC3FA6846A8}" destId="{A5D2350C-1431-4A96-B054-7D0A3C2FDA53}" srcOrd="0" destOrd="0" presId="urn:microsoft.com/office/officeart/2005/8/layout/hList1"/>
    <dgm:cxn modelId="{D4E3B090-18F5-4871-85C5-E32D2A0C892A}" srcId="{4B300574-669A-42ED-AD53-CC4CCB46ACC3}" destId="{C485AB29-7C8C-4897-8ACE-F68B0B40D6F8}" srcOrd="0" destOrd="0" parTransId="{E3A8696E-C53B-427D-AC12-3AD757D7E1FF}" sibTransId="{151F4D86-9847-469F-9339-235298C72612}"/>
    <dgm:cxn modelId="{9252A693-21F9-4930-BDCD-AB4F538511BE}" type="presOf" srcId="{AD53396F-D7A3-4767-9588-FE4E9C851762}" destId="{E4C6FB50-D864-483A-9861-E54B508DE1BC}" srcOrd="0" destOrd="3" presId="urn:microsoft.com/office/officeart/2005/8/layout/hList1"/>
    <dgm:cxn modelId="{241CCE98-2021-45AD-ABBE-D25DF289ABE6}" srcId="{4B300574-669A-42ED-AD53-CC4CCB46ACC3}" destId="{7D282DA9-989C-4161-A1F3-20FA2516E78B}" srcOrd="3" destOrd="0" parTransId="{DF30C831-C04B-4B1A-83CF-39924A36582C}" sibTransId="{D890BF0D-51B9-422C-B71E-C190B7FF6D41}"/>
    <dgm:cxn modelId="{99EF319A-381C-41CB-ABCF-44AE2FCACB76}" srcId="{4B300574-669A-42ED-AD53-CC4CCB46ACC3}" destId="{6B93D6ED-9BFE-44E1-A301-F2FE8C4EFB17}" srcOrd="1" destOrd="0" parTransId="{D55253A1-FCB0-4BAC-84E5-56E4CE4638A4}" sibTransId="{DE052B63-5642-444A-8BC3-68E1EC24D8DA}"/>
    <dgm:cxn modelId="{3199139E-DAD7-45AC-A92B-D9BDA0827B83}" srcId="{630C6CD2-74EB-4355-9FA5-323479B81583}" destId="{5807D325-2A85-4A6C-8740-83B4B178EBCD}" srcOrd="2" destOrd="0" parTransId="{BA61AF39-C770-4168-A7C5-5F6D7E189DD2}" sibTransId="{FA498C55-2203-4DD0-BFB3-885619A99853}"/>
    <dgm:cxn modelId="{93EBA2A2-3FC9-4195-95D6-10BD6A506184}" srcId="{FBD5DD03-F685-4FC3-97F3-E0FE873DC03A}" destId="{25196B74-ED41-4D99-8934-198D50D668FB}" srcOrd="5" destOrd="0" parTransId="{7899C83A-E490-4CF8-A1CB-3EDCAA2D9F24}" sibTransId="{38C8A8F2-BD9B-4396-9320-1802F7AA0DF8}"/>
    <dgm:cxn modelId="{D9FDF0A9-37A3-4B16-AE91-53C410A2D66A}" srcId="{87BB0878-3A08-4F76-93A8-AFC3FA6846A8}" destId="{6F3FC446-933D-4011-B42C-9A20FA371FD5}" srcOrd="0" destOrd="0" parTransId="{B5C57B57-CF7B-4AB3-94D2-F7DC80D5F3FA}" sibTransId="{E7B29B9D-E83F-4CEB-AA1B-63647CD3ED48}"/>
    <dgm:cxn modelId="{DB8AB7AA-CC40-4F19-A84D-37BFC325CAB3}" type="presOf" srcId="{6B93D6ED-9BFE-44E1-A301-F2FE8C4EFB17}" destId="{2C2DB956-6233-4F95-BBD8-9912312075A8}" srcOrd="0" destOrd="1" presId="urn:microsoft.com/office/officeart/2005/8/layout/hList1"/>
    <dgm:cxn modelId="{9FCA08AE-6BAE-4EC9-B088-E5505FF5F1FB}" srcId="{E013E147-E6F1-4971-BCE0-8E36B063642F}" destId="{FBD5DD03-F685-4FC3-97F3-E0FE873DC03A}" srcOrd="2" destOrd="0" parTransId="{09E4BFFA-45BA-46A7-AA32-988143141A28}" sibTransId="{D872B62C-65D0-497C-BC64-7B429735268D}"/>
    <dgm:cxn modelId="{703DD4B7-149C-4FBD-9284-1B6D82AF328C}" srcId="{4B300574-669A-42ED-AD53-CC4CCB46ACC3}" destId="{18416097-2188-4A85-BD99-C508F61FBDF5}" srcOrd="7" destOrd="0" parTransId="{D34CB4FC-11B9-4EDB-BB25-DB147EE991A0}" sibTransId="{8CB9C7D1-356F-4A09-8DC7-23D60BBC7B30}"/>
    <dgm:cxn modelId="{E45F13BB-1823-4E84-8623-8C622B46187B}" type="presOf" srcId="{6F3FC446-933D-4011-B42C-9A20FA371FD5}" destId="{FCF62B85-47FE-4220-9952-DE61B25F57C7}" srcOrd="0" destOrd="0" presId="urn:microsoft.com/office/officeart/2005/8/layout/hList1"/>
    <dgm:cxn modelId="{1AF0FCBB-E206-4542-822A-B0122A4FB9B1}" type="presOf" srcId="{1C702414-7291-4432-9F7A-9CDF7BAD2857}" destId="{FCF62B85-47FE-4220-9952-DE61B25F57C7}" srcOrd="0" destOrd="1" presId="urn:microsoft.com/office/officeart/2005/8/layout/hList1"/>
    <dgm:cxn modelId="{ACE10FBD-BE2F-451B-AB91-9A1EF222370E}" type="presOf" srcId="{4B300574-669A-42ED-AD53-CC4CCB46ACC3}" destId="{B9E93D54-A423-48CB-B01C-23F3D6E7B045}" srcOrd="0" destOrd="0" presId="urn:microsoft.com/office/officeart/2005/8/layout/hList1"/>
    <dgm:cxn modelId="{095F0ABF-A7A2-4777-A0DC-3D9B2A3CC165}" type="presOf" srcId="{3DA1F9DD-EED3-4E78-A2CF-C011D955D963}" destId="{2C2DB956-6233-4F95-BBD8-9912312075A8}" srcOrd="0" destOrd="4" presId="urn:microsoft.com/office/officeart/2005/8/layout/hList1"/>
    <dgm:cxn modelId="{045F15C4-A819-4B19-888F-72F717A17ABE}" type="presOf" srcId="{7D282DA9-989C-4161-A1F3-20FA2516E78B}" destId="{2C2DB956-6233-4F95-BBD8-9912312075A8}" srcOrd="0" destOrd="3" presId="urn:microsoft.com/office/officeart/2005/8/layout/hList1"/>
    <dgm:cxn modelId="{242818CC-EDED-419C-BF48-B12D8DE71419}" srcId="{630C6CD2-74EB-4355-9FA5-323479B81583}" destId="{64B9731E-31D7-4ADF-A117-4CE3FBA0AC74}" srcOrd="1" destOrd="0" parTransId="{91B4F955-E112-4F50-9D1F-790F4F4BD9E9}" sibTransId="{1268AD0E-82EE-4C99-9239-930E4CEDD515}"/>
    <dgm:cxn modelId="{8D2918CD-8DB7-422B-818F-3B05A14C5A5A}" type="presOf" srcId="{25196B74-ED41-4D99-8934-198D50D668FB}" destId="{BB326403-DA6C-4969-AFE8-F340A6D05B82}" srcOrd="0" destOrd="5" presId="urn:microsoft.com/office/officeart/2005/8/layout/hList1"/>
    <dgm:cxn modelId="{8755C9D0-27D8-435B-9BF1-961B601E7B91}" srcId="{FBD5DD03-F685-4FC3-97F3-E0FE873DC03A}" destId="{956EE948-6C8C-441F-BC31-19EF2A7A6EE3}" srcOrd="0" destOrd="0" parTransId="{DA8BDBBF-33AD-4712-8D4E-D8E27E517986}" sibTransId="{2E46B8F8-367A-40D8-9D27-96ACE9FA6592}"/>
    <dgm:cxn modelId="{B89C02D5-4756-4340-AF5B-A3C9BDDD8997}" srcId="{E013E147-E6F1-4971-BCE0-8E36B063642F}" destId="{630C6CD2-74EB-4355-9FA5-323479B81583}" srcOrd="1" destOrd="0" parTransId="{AA5BA1FB-CA92-4B0E-895B-9006EEC1727B}" sibTransId="{6776ED19-0761-43EE-9657-B42F1E6FC86E}"/>
    <dgm:cxn modelId="{FE4BE9DD-F72E-41B0-9728-216C5CE95FD6}" type="presOf" srcId="{3B8FBC9C-9DDE-40EF-912D-AABC5B949AFD}" destId="{2C2DB956-6233-4F95-BBD8-9912312075A8}" srcOrd="0" destOrd="2" presId="urn:microsoft.com/office/officeart/2005/8/layout/hList1"/>
    <dgm:cxn modelId="{00CD8EDF-55DB-4DA9-8AB8-F7B7B9188E84}" type="presOf" srcId="{5807D325-2A85-4A6C-8740-83B4B178EBCD}" destId="{E4C6FB50-D864-483A-9861-E54B508DE1BC}" srcOrd="0" destOrd="2" presId="urn:microsoft.com/office/officeart/2005/8/layout/hList1"/>
    <dgm:cxn modelId="{F8355AE8-CF9C-4720-8F5D-D8F3A38AEDFE}" type="presOf" srcId="{BCD78A7E-5E74-4F97-B75B-7CA62AC26360}" destId="{BB326403-DA6C-4969-AFE8-F340A6D05B82}" srcOrd="0" destOrd="3" presId="urn:microsoft.com/office/officeart/2005/8/layout/hList1"/>
    <dgm:cxn modelId="{33FF00EC-09C1-4995-A1C3-93657D3D4BF8}" type="presOf" srcId="{E013E147-E6F1-4971-BCE0-8E36B063642F}" destId="{85DEC3F5-D58B-4D15-8E90-2B4864EDAC36}" srcOrd="0" destOrd="0" presId="urn:microsoft.com/office/officeart/2005/8/layout/hList1"/>
    <dgm:cxn modelId="{CE80ECED-FEFE-418D-A2A8-21D06727A7DF}" srcId="{FBD5DD03-F685-4FC3-97F3-E0FE873DC03A}" destId="{F3EA9347-8F96-4D3A-8933-12070E4F81D5}" srcOrd="2" destOrd="0" parTransId="{5CBD029A-41B3-4748-A3AF-C0B753B78D42}" sibTransId="{C93D8622-44A1-464E-951E-A7240A0A47B7}"/>
    <dgm:cxn modelId="{0A5713EE-1B62-4F6C-B419-6F426C6909AA}" type="presParOf" srcId="{85DEC3F5-D58B-4D15-8E90-2B4864EDAC36}" destId="{DF0AE711-4D33-4224-A10E-9BC04303D327}" srcOrd="0" destOrd="0" presId="urn:microsoft.com/office/officeart/2005/8/layout/hList1"/>
    <dgm:cxn modelId="{0A99642F-69FC-417C-8B9C-2ECF315E15F2}" type="presParOf" srcId="{DF0AE711-4D33-4224-A10E-9BC04303D327}" destId="{A5D2350C-1431-4A96-B054-7D0A3C2FDA53}" srcOrd="0" destOrd="0" presId="urn:microsoft.com/office/officeart/2005/8/layout/hList1"/>
    <dgm:cxn modelId="{A2B3F63F-BDAB-467C-998D-A5192762DE59}" type="presParOf" srcId="{DF0AE711-4D33-4224-A10E-9BC04303D327}" destId="{FCF62B85-47FE-4220-9952-DE61B25F57C7}" srcOrd="1" destOrd="0" presId="urn:microsoft.com/office/officeart/2005/8/layout/hList1"/>
    <dgm:cxn modelId="{B454FF6A-43F5-472C-B263-19F72DBAB219}" type="presParOf" srcId="{85DEC3F5-D58B-4D15-8E90-2B4864EDAC36}" destId="{8C8047D2-AF6D-45C6-B048-817CBAB125A3}" srcOrd="1" destOrd="0" presId="urn:microsoft.com/office/officeart/2005/8/layout/hList1"/>
    <dgm:cxn modelId="{30A53E9D-B651-44E8-865C-5959A9050B1C}" type="presParOf" srcId="{85DEC3F5-D58B-4D15-8E90-2B4864EDAC36}" destId="{445BDAB6-4CAA-4D79-8FB1-24F176566739}" srcOrd="2" destOrd="0" presId="urn:microsoft.com/office/officeart/2005/8/layout/hList1"/>
    <dgm:cxn modelId="{A0DC90A4-182B-4C0C-91B8-5C22BB7F2065}" type="presParOf" srcId="{445BDAB6-4CAA-4D79-8FB1-24F176566739}" destId="{731C5549-C673-4C25-A68C-062E44AC1658}" srcOrd="0" destOrd="0" presId="urn:microsoft.com/office/officeart/2005/8/layout/hList1"/>
    <dgm:cxn modelId="{38749D0F-8716-461A-B75E-53490C84BCF8}" type="presParOf" srcId="{445BDAB6-4CAA-4D79-8FB1-24F176566739}" destId="{E4C6FB50-D864-483A-9861-E54B508DE1BC}" srcOrd="1" destOrd="0" presId="urn:microsoft.com/office/officeart/2005/8/layout/hList1"/>
    <dgm:cxn modelId="{53F32790-17E6-4BCC-925A-5A6AD83DB30B}" type="presParOf" srcId="{85DEC3F5-D58B-4D15-8E90-2B4864EDAC36}" destId="{D21F4D69-4D7A-4E92-A6D4-2B124E57D274}" srcOrd="3" destOrd="0" presId="urn:microsoft.com/office/officeart/2005/8/layout/hList1"/>
    <dgm:cxn modelId="{67CF2128-349A-452E-BD49-C938BAE542D9}" type="presParOf" srcId="{85DEC3F5-D58B-4D15-8E90-2B4864EDAC36}" destId="{B02C9039-CAFB-4540-879A-A7CB8D72890B}" srcOrd="4" destOrd="0" presId="urn:microsoft.com/office/officeart/2005/8/layout/hList1"/>
    <dgm:cxn modelId="{C049E078-9122-4EFA-92C0-85CDA17FCE2C}" type="presParOf" srcId="{B02C9039-CAFB-4540-879A-A7CB8D72890B}" destId="{1E0207E9-E7ED-40CE-8DB3-CE9CDF98A3FF}" srcOrd="0" destOrd="0" presId="urn:microsoft.com/office/officeart/2005/8/layout/hList1"/>
    <dgm:cxn modelId="{9B2D75A0-1608-4525-9420-DFC8936F8C4D}" type="presParOf" srcId="{B02C9039-CAFB-4540-879A-A7CB8D72890B}" destId="{BB326403-DA6C-4969-AFE8-F340A6D05B82}" srcOrd="1" destOrd="0" presId="urn:microsoft.com/office/officeart/2005/8/layout/hList1"/>
    <dgm:cxn modelId="{7A89FA24-4CA6-453A-8631-B50AD690B134}" type="presParOf" srcId="{85DEC3F5-D58B-4D15-8E90-2B4864EDAC36}" destId="{16CB1756-913A-4D08-8E45-AE3D5EE6064D}" srcOrd="5" destOrd="0" presId="urn:microsoft.com/office/officeart/2005/8/layout/hList1"/>
    <dgm:cxn modelId="{29CA1C7C-BCF5-4056-9912-A82B56F3DD4F}" type="presParOf" srcId="{85DEC3F5-D58B-4D15-8E90-2B4864EDAC36}" destId="{513FE468-62AA-4485-B7AA-5407985E6382}" srcOrd="6" destOrd="0" presId="urn:microsoft.com/office/officeart/2005/8/layout/hList1"/>
    <dgm:cxn modelId="{7EBD5559-FE5F-4909-92FE-83983A4E299E}" type="presParOf" srcId="{513FE468-62AA-4485-B7AA-5407985E6382}" destId="{B9E93D54-A423-48CB-B01C-23F3D6E7B045}" srcOrd="0" destOrd="0" presId="urn:microsoft.com/office/officeart/2005/8/layout/hList1"/>
    <dgm:cxn modelId="{DF517256-4F86-46F8-9B37-CF82B320C590}" type="presParOf" srcId="{513FE468-62AA-4485-B7AA-5407985E6382}" destId="{2C2DB956-6233-4F95-BBD8-9912312075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84BC0-DAB1-49EF-90FB-F9AA6C99C733}">
      <dsp:nvSpPr>
        <dsp:cNvPr id="0" name=""/>
        <dsp:cNvSpPr/>
      </dsp:nvSpPr>
      <dsp:spPr>
        <a:xfrm>
          <a:off x="6851" y="349431"/>
          <a:ext cx="2141688" cy="257002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0" rIns="21155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Prevención general permanente y preparación</a:t>
          </a:r>
        </a:p>
      </dsp:txBody>
      <dsp:txXfrm>
        <a:off x="6851" y="1377441"/>
        <a:ext cx="2141688" cy="1542015"/>
      </dsp:txXfrm>
    </dsp:sp>
    <dsp:sp modelId="{90B9B91D-0933-4F5F-88F0-E866B8859948}">
      <dsp:nvSpPr>
        <dsp:cNvPr id="0" name=""/>
        <dsp:cNvSpPr/>
      </dsp:nvSpPr>
      <dsp:spPr>
        <a:xfrm>
          <a:off x="6851" y="349431"/>
          <a:ext cx="2141688" cy="10280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165100" rIns="211551" bIns="1651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000" kern="1200"/>
            <a:t>01</a:t>
          </a:r>
        </a:p>
      </dsp:txBody>
      <dsp:txXfrm>
        <a:off x="6851" y="349431"/>
        <a:ext cx="2141688" cy="1028010"/>
      </dsp:txXfrm>
    </dsp:sp>
    <dsp:sp modelId="{A516D82D-94FB-43EE-89AE-897A43F2B0C3}">
      <dsp:nvSpPr>
        <dsp:cNvPr id="0" name=""/>
        <dsp:cNvSpPr/>
      </dsp:nvSpPr>
      <dsp:spPr>
        <a:xfrm>
          <a:off x="2319875" y="349431"/>
          <a:ext cx="2141688" cy="2570026"/>
        </a:xfrm>
        <a:prstGeom prst="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0" rIns="21155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Prevención frente a una situación de riesgo </a:t>
          </a:r>
        </a:p>
      </dsp:txBody>
      <dsp:txXfrm>
        <a:off x="2319875" y="1377441"/>
        <a:ext cx="2141688" cy="1542015"/>
      </dsp:txXfrm>
    </dsp:sp>
    <dsp:sp modelId="{A2ADE99D-E5FD-49E9-836F-2ED05E866C5D}">
      <dsp:nvSpPr>
        <dsp:cNvPr id="0" name=""/>
        <dsp:cNvSpPr/>
      </dsp:nvSpPr>
      <dsp:spPr>
        <a:xfrm>
          <a:off x="2319875" y="349431"/>
          <a:ext cx="2141688" cy="10280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165100" rIns="211551" bIns="1651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000" kern="1200"/>
            <a:t>02</a:t>
          </a:r>
          <a:endParaRPr lang="es-CL" sz="5000" kern="1200" dirty="0"/>
        </a:p>
      </dsp:txBody>
      <dsp:txXfrm>
        <a:off x="2319875" y="349431"/>
        <a:ext cx="2141688" cy="1028010"/>
      </dsp:txXfrm>
    </dsp:sp>
    <dsp:sp modelId="{39D82C82-23AF-4A36-9665-D56E5FA083B0}">
      <dsp:nvSpPr>
        <dsp:cNvPr id="0" name=""/>
        <dsp:cNvSpPr/>
      </dsp:nvSpPr>
      <dsp:spPr>
        <a:xfrm>
          <a:off x="4632899" y="349431"/>
          <a:ext cx="2141688" cy="2570026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0" rIns="21155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Mantenimiento del Orden Público</a:t>
          </a:r>
        </a:p>
      </dsp:txBody>
      <dsp:txXfrm>
        <a:off x="4632899" y="1377441"/>
        <a:ext cx="2141688" cy="1542015"/>
      </dsp:txXfrm>
    </dsp:sp>
    <dsp:sp modelId="{EADEB011-627B-4ED6-A0B1-D141EB121D76}">
      <dsp:nvSpPr>
        <dsp:cNvPr id="0" name=""/>
        <dsp:cNvSpPr/>
      </dsp:nvSpPr>
      <dsp:spPr>
        <a:xfrm>
          <a:off x="4632899" y="349431"/>
          <a:ext cx="2141688" cy="10280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165100" rIns="211551" bIns="1651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000" kern="1200"/>
            <a:t>03</a:t>
          </a:r>
        </a:p>
      </dsp:txBody>
      <dsp:txXfrm>
        <a:off x="4632899" y="349431"/>
        <a:ext cx="2141688" cy="1028010"/>
      </dsp:txXfrm>
    </dsp:sp>
    <dsp:sp modelId="{876CB4A0-56F3-4B08-8269-0208B53C5372}">
      <dsp:nvSpPr>
        <dsp:cNvPr id="0" name=""/>
        <dsp:cNvSpPr/>
      </dsp:nvSpPr>
      <dsp:spPr>
        <a:xfrm>
          <a:off x="6945923" y="349431"/>
          <a:ext cx="2141688" cy="2570026"/>
        </a:xfrm>
        <a:prstGeom prst="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0" rIns="21155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Restablecimiento del Orden Público</a:t>
          </a:r>
        </a:p>
      </dsp:txBody>
      <dsp:txXfrm>
        <a:off x="6945923" y="1377441"/>
        <a:ext cx="2141688" cy="1542015"/>
      </dsp:txXfrm>
    </dsp:sp>
    <dsp:sp modelId="{D9C7E5C0-D93F-4DCC-8C36-2C9EAC849AB5}">
      <dsp:nvSpPr>
        <dsp:cNvPr id="0" name=""/>
        <dsp:cNvSpPr/>
      </dsp:nvSpPr>
      <dsp:spPr>
        <a:xfrm>
          <a:off x="6945923" y="349431"/>
          <a:ext cx="2141688" cy="10280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165100" rIns="211551" bIns="1651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000" kern="1200"/>
            <a:t>04</a:t>
          </a:r>
        </a:p>
      </dsp:txBody>
      <dsp:txXfrm>
        <a:off x="6945923" y="349431"/>
        <a:ext cx="2141688" cy="1028010"/>
      </dsp:txXfrm>
    </dsp:sp>
    <dsp:sp modelId="{269F10A5-1B91-4F62-B847-006EBAD3C4C5}">
      <dsp:nvSpPr>
        <dsp:cNvPr id="0" name=""/>
        <dsp:cNvSpPr/>
      </dsp:nvSpPr>
      <dsp:spPr>
        <a:xfrm>
          <a:off x="9258946" y="349431"/>
          <a:ext cx="2141688" cy="2570026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0" rIns="211551" bIns="33020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Evaluación y Comunicación</a:t>
          </a:r>
        </a:p>
      </dsp:txBody>
      <dsp:txXfrm>
        <a:off x="9258946" y="1377441"/>
        <a:ext cx="2141688" cy="1542015"/>
      </dsp:txXfrm>
    </dsp:sp>
    <dsp:sp modelId="{C3CFF927-B90A-4C24-A1D8-B25AD9E67095}">
      <dsp:nvSpPr>
        <dsp:cNvPr id="0" name=""/>
        <dsp:cNvSpPr/>
      </dsp:nvSpPr>
      <dsp:spPr>
        <a:xfrm>
          <a:off x="9258946" y="349431"/>
          <a:ext cx="2141688" cy="10280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551" tIns="165100" rIns="211551" bIns="1651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5000" kern="1200"/>
            <a:t>05</a:t>
          </a:r>
        </a:p>
      </dsp:txBody>
      <dsp:txXfrm>
        <a:off x="9258946" y="349431"/>
        <a:ext cx="2141688" cy="1028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27032-6FD7-4720-BBA2-399AF73A7F21}">
      <dsp:nvSpPr>
        <dsp:cNvPr id="0" name=""/>
        <dsp:cNvSpPr/>
      </dsp:nvSpPr>
      <dsp:spPr>
        <a:xfrm>
          <a:off x="592801" y="557713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09FB55-6ED0-466E-ACB9-08D5A858B8CF}">
      <dsp:nvSpPr>
        <dsp:cNvPr id="0" name=""/>
        <dsp:cNvSpPr/>
      </dsp:nvSpPr>
      <dsp:spPr>
        <a:xfrm>
          <a:off x="826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260324-C040-4E1C-BEC8-9FFD406BFD10}">
      <dsp:nvSpPr>
        <dsp:cNvPr id="0" name=""/>
        <dsp:cNvSpPr/>
      </dsp:nvSpPr>
      <dsp:spPr>
        <a:xfrm>
          <a:off x="241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CL" sz="1500" kern="1200"/>
            <a:t>Evitar duplicidad de funciones</a:t>
          </a:r>
          <a:endParaRPr lang="en-US" sz="1500" kern="1200"/>
        </a:p>
      </dsp:txBody>
      <dsp:txXfrm>
        <a:off x="241801" y="1997713"/>
        <a:ext cx="1800000" cy="720000"/>
      </dsp:txXfrm>
    </dsp:sp>
    <dsp:sp modelId="{541EEE59-A49F-4752-86FA-B0EC9BD96C96}">
      <dsp:nvSpPr>
        <dsp:cNvPr id="0" name=""/>
        <dsp:cNvSpPr/>
      </dsp:nvSpPr>
      <dsp:spPr>
        <a:xfrm>
          <a:off x="2707801" y="557713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B377E89-DB05-4A2E-B3BE-8421048D2594}">
      <dsp:nvSpPr>
        <dsp:cNvPr id="0" name=""/>
        <dsp:cNvSpPr/>
      </dsp:nvSpPr>
      <dsp:spPr>
        <a:xfrm>
          <a:off x="2941801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A74C01-3899-478E-9C31-A93422ADEE41}">
      <dsp:nvSpPr>
        <dsp:cNvPr id="0" name=""/>
        <dsp:cNvSpPr/>
      </dsp:nvSpPr>
      <dsp:spPr>
        <a:xfrm>
          <a:off x="2356801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CL" sz="1500" kern="1200" dirty="0"/>
            <a:t>Reemplazar </a:t>
          </a:r>
          <a:r>
            <a:rPr lang="es-CL" sz="1500" kern="1200" dirty="0" err="1"/>
            <a:t>competENCIA</a:t>
          </a:r>
          <a:r>
            <a:rPr lang="es-CL" sz="1500" kern="1200" dirty="0"/>
            <a:t> por colaboración</a:t>
          </a:r>
          <a:endParaRPr lang="en-US" sz="1500" kern="1200" dirty="0"/>
        </a:p>
      </dsp:txBody>
      <dsp:txXfrm>
        <a:off x="2356801" y="1997713"/>
        <a:ext cx="1800000" cy="720000"/>
      </dsp:txXfrm>
    </dsp:sp>
    <dsp:sp modelId="{AB92CC4D-797B-41A1-BDB3-D3C2579C15F6}">
      <dsp:nvSpPr>
        <dsp:cNvPr id="0" name=""/>
        <dsp:cNvSpPr/>
      </dsp:nvSpPr>
      <dsp:spPr>
        <a:xfrm>
          <a:off x="4822802" y="557713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04B4D9-78D3-465B-B88C-4A9B31C78EB7}">
      <dsp:nvSpPr>
        <dsp:cNvPr id="0" name=""/>
        <dsp:cNvSpPr/>
      </dsp:nvSpPr>
      <dsp:spPr>
        <a:xfrm>
          <a:off x="5056802" y="791713"/>
          <a:ext cx="630000" cy="630000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89836C0-55C0-4279-8623-27230EBB76E1}">
      <dsp:nvSpPr>
        <dsp:cNvPr id="0" name=""/>
        <dsp:cNvSpPr/>
      </dsp:nvSpPr>
      <dsp:spPr>
        <a:xfrm>
          <a:off x="4471802" y="199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CL" sz="1500" kern="1200"/>
            <a:t>Prevención especializada</a:t>
          </a:r>
          <a:endParaRPr lang="en-US" sz="1500" kern="1200"/>
        </a:p>
      </dsp:txBody>
      <dsp:txXfrm>
        <a:off x="4471802" y="1997713"/>
        <a:ext cx="1800000" cy="720000"/>
      </dsp:txXfrm>
    </dsp:sp>
    <dsp:sp modelId="{BC595028-330F-4C16-B5AC-4188B2D9B950}">
      <dsp:nvSpPr>
        <dsp:cNvPr id="0" name=""/>
        <dsp:cNvSpPr/>
      </dsp:nvSpPr>
      <dsp:spPr>
        <a:xfrm>
          <a:off x="1650301" y="3167713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A16164-10A6-4A81-95B5-856F1066BFB8}">
      <dsp:nvSpPr>
        <dsp:cNvPr id="0" name=""/>
        <dsp:cNvSpPr/>
      </dsp:nvSpPr>
      <dsp:spPr>
        <a:xfrm>
          <a:off x="1884301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F1945-44EA-41DE-B8AD-598C9A3D8C24}">
      <dsp:nvSpPr>
        <dsp:cNvPr id="0" name=""/>
        <dsp:cNvSpPr/>
      </dsp:nvSpPr>
      <dsp:spPr>
        <a:xfrm>
          <a:off x="1299301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CL" sz="1500" kern="1200"/>
            <a:t>Primeras diligencias bien ejecutadas</a:t>
          </a:r>
          <a:endParaRPr lang="en-US" sz="1500" kern="1200"/>
        </a:p>
      </dsp:txBody>
      <dsp:txXfrm>
        <a:off x="1299301" y="4607713"/>
        <a:ext cx="1800000" cy="720000"/>
      </dsp:txXfrm>
    </dsp:sp>
    <dsp:sp modelId="{EBE2D606-BE2C-4DFF-B16B-268CBA8DAFD0}">
      <dsp:nvSpPr>
        <dsp:cNvPr id="0" name=""/>
        <dsp:cNvSpPr/>
      </dsp:nvSpPr>
      <dsp:spPr>
        <a:xfrm>
          <a:off x="3765302" y="3167713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D3A4D5-F675-4060-B6D8-A697C58524C2}">
      <dsp:nvSpPr>
        <dsp:cNvPr id="0" name=""/>
        <dsp:cNvSpPr/>
      </dsp:nvSpPr>
      <dsp:spPr>
        <a:xfrm>
          <a:off x="3999302" y="3401713"/>
          <a:ext cx="630000" cy="630000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63284D-77C9-4DAE-A185-54CF661A5521}">
      <dsp:nvSpPr>
        <dsp:cNvPr id="0" name=""/>
        <dsp:cNvSpPr/>
      </dsp:nvSpPr>
      <dsp:spPr>
        <a:xfrm>
          <a:off x="3414302" y="4607713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CL" sz="1500" kern="1200" dirty="0"/>
            <a:t>Investigación MAS efectiva</a:t>
          </a:r>
          <a:endParaRPr lang="en-US" sz="1500" kern="1200" dirty="0"/>
        </a:p>
      </dsp:txBody>
      <dsp:txXfrm>
        <a:off x="3414302" y="4607713"/>
        <a:ext cx="180000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0402B-F641-2F4A-BF6F-9FC4E528E936}">
      <dsp:nvSpPr>
        <dsp:cNvPr id="0" name=""/>
        <dsp:cNvSpPr/>
      </dsp:nvSpPr>
      <dsp:spPr>
        <a:xfrm>
          <a:off x="0" y="5053537"/>
          <a:ext cx="6513603" cy="8290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Accountability (Reponsabilidad y Rendición de cuentas)</a:t>
          </a:r>
          <a:endParaRPr lang="en-US" sz="1900" kern="1200" dirty="0"/>
        </a:p>
      </dsp:txBody>
      <dsp:txXfrm>
        <a:off x="0" y="5053537"/>
        <a:ext cx="6513603" cy="829074"/>
      </dsp:txXfrm>
    </dsp:sp>
    <dsp:sp modelId="{0F1526F9-3CBB-1A4D-9983-60A0D9E18B11}">
      <dsp:nvSpPr>
        <dsp:cNvPr id="0" name=""/>
        <dsp:cNvSpPr/>
      </dsp:nvSpPr>
      <dsp:spPr>
        <a:xfrm rot="10800000">
          <a:off x="0" y="3790856"/>
          <a:ext cx="6513603" cy="1275117"/>
        </a:xfrm>
        <a:prstGeom prst="upArrowCallou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reclamos auditables</a:t>
          </a:r>
          <a:endParaRPr lang="en-US" sz="1900" kern="1200" dirty="0"/>
        </a:p>
      </dsp:txBody>
      <dsp:txXfrm rot="10800000">
        <a:off x="0" y="3790856"/>
        <a:ext cx="6513603" cy="828533"/>
      </dsp:txXfrm>
    </dsp:sp>
    <dsp:sp modelId="{1603F189-659F-3E47-9A9C-852DFB68B99E}">
      <dsp:nvSpPr>
        <dsp:cNvPr id="0" name=""/>
        <dsp:cNvSpPr/>
      </dsp:nvSpPr>
      <dsp:spPr>
        <a:xfrm rot="10800000">
          <a:off x="0" y="2528175"/>
          <a:ext cx="6513603" cy="1275117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Auditorias Internas y Externas</a:t>
          </a:r>
          <a:endParaRPr lang="en-US" sz="1900" kern="1200" dirty="0"/>
        </a:p>
      </dsp:txBody>
      <dsp:txXfrm rot="10800000">
        <a:off x="0" y="2528175"/>
        <a:ext cx="6513603" cy="828533"/>
      </dsp:txXfrm>
    </dsp:sp>
    <dsp:sp modelId="{AD7CF73F-B2C8-1D42-9700-DF309B516329}">
      <dsp:nvSpPr>
        <dsp:cNvPr id="0" name=""/>
        <dsp:cNvSpPr/>
      </dsp:nvSpPr>
      <dsp:spPr>
        <a:xfrm rot="10800000">
          <a:off x="0" y="1265494"/>
          <a:ext cx="6513603" cy="1275117"/>
        </a:xfrm>
        <a:prstGeom prst="upArrowCallou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Capacidad</a:t>
          </a:r>
          <a:r>
            <a:rPr lang="en-US" sz="1900" kern="1200" dirty="0"/>
            <a:t> </a:t>
          </a:r>
          <a:r>
            <a:rPr lang="en-US" sz="1900" kern="1200" dirty="0" err="1"/>
            <a:t>rectora</a:t>
          </a:r>
          <a:r>
            <a:rPr lang="en-US" sz="1900" kern="1200" dirty="0"/>
            <a:t> del </a:t>
          </a:r>
          <a:r>
            <a:rPr lang="en-US" sz="1900" kern="1200" dirty="0" err="1"/>
            <a:t>Ministerio</a:t>
          </a:r>
          <a:r>
            <a:rPr lang="en-US" sz="1900" kern="1200" dirty="0"/>
            <a:t> del Interior y </a:t>
          </a:r>
          <a:r>
            <a:rPr lang="en-US" sz="1900" kern="1200" dirty="0" err="1"/>
            <a:t>seguridad</a:t>
          </a:r>
          <a:r>
            <a:rPr lang="en-US" sz="1900" kern="1200" dirty="0"/>
            <a:t> </a:t>
          </a:r>
          <a:r>
            <a:rPr lang="en-US" sz="1900" kern="1200" dirty="0" err="1"/>
            <a:t>pública</a:t>
          </a:r>
          <a:r>
            <a:rPr lang="en-US" sz="1900" kern="1200" dirty="0"/>
            <a:t> </a:t>
          </a:r>
        </a:p>
      </dsp:txBody>
      <dsp:txXfrm rot="10800000">
        <a:off x="0" y="1265494"/>
        <a:ext cx="6513603" cy="828533"/>
      </dsp:txXfrm>
    </dsp:sp>
    <dsp:sp modelId="{E65DCAE4-BD82-F747-AFE8-761568612892}">
      <dsp:nvSpPr>
        <dsp:cNvPr id="0" name=""/>
        <dsp:cNvSpPr/>
      </dsp:nvSpPr>
      <dsp:spPr>
        <a:xfrm rot="10800000">
          <a:off x="0" y="2813"/>
          <a:ext cx="6513603" cy="1275117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Planificación estratégica aprobada por ejecutivo</a:t>
          </a:r>
          <a:endParaRPr lang="en-US" sz="1900" kern="1200" dirty="0"/>
        </a:p>
      </dsp:txBody>
      <dsp:txXfrm rot="10800000">
        <a:off x="0" y="2813"/>
        <a:ext cx="6513603" cy="8285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67FBE-5172-4D23-BD27-8E723A53079F}">
      <dsp:nvSpPr>
        <dsp:cNvPr id="0" name=""/>
        <dsp:cNvSpPr/>
      </dsp:nvSpPr>
      <dsp:spPr>
        <a:xfrm>
          <a:off x="0" y="690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DD705CF-1A3A-4000-A11A-E5A979ADA66A}">
      <dsp:nvSpPr>
        <dsp:cNvPr id="0" name=""/>
        <dsp:cNvSpPr/>
      </dsp:nvSpPr>
      <dsp:spPr>
        <a:xfrm>
          <a:off x="488743" y="364218"/>
          <a:ext cx="888624" cy="88862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18B8CE2-B9E6-4F36-89C5-05BA7457758E}">
      <dsp:nvSpPr>
        <dsp:cNvPr id="0" name=""/>
        <dsp:cNvSpPr/>
      </dsp:nvSpPr>
      <dsp:spPr>
        <a:xfrm>
          <a:off x="1866111" y="690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Gestión del conocimiento (determinar necesidades en el territorio, capacidad de análisis critico, institución que aprende)</a:t>
          </a:r>
          <a:endParaRPr lang="en-US" sz="2000" kern="1200" dirty="0"/>
        </a:p>
      </dsp:txBody>
      <dsp:txXfrm>
        <a:off x="1866111" y="690"/>
        <a:ext cx="4382288" cy="1615680"/>
      </dsp:txXfrm>
    </dsp:sp>
    <dsp:sp modelId="{E14BB7AC-FC9E-4272-A573-ED4EFB95D8AD}">
      <dsp:nvSpPr>
        <dsp:cNvPr id="0" name=""/>
        <dsp:cNvSpPr/>
      </dsp:nvSpPr>
      <dsp:spPr>
        <a:xfrm>
          <a:off x="0" y="2020291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578B68-70C6-4136-991B-73F0BC1E8CCE}">
      <dsp:nvSpPr>
        <dsp:cNvPr id="0" name=""/>
        <dsp:cNvSpPr/>
      </dsp:nvSpPr>
      <dsp:spPr>
        <a:xfrm>
          <a:off x="488743" y="2383819"/>
          <a:ext cx="888624" cy="88862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A5AA0D-C3B4-44DF-8A1A-1C68B72F92AB}">
      <dsp:nvSpPr>
        <dsp:cNvPr id="0" name=""/>
        <dsp:cNvSpPr/>
      </dsp:nvSpPr>
      <dsp:spPr>
        <a:xfrm>
          <a:off x="1866111" y="20202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Servicios a través de programas (EBP) con objetivos claros y medibles</a:t>
          </a:r>
          <a:endParaRPr lang="en-US" sz="2000" kern="1200" dirty="0"/>
        </a:p>
      </dsp:txBody>
      <dsp:txXfrm>
        <a:off x="1866111" y="2020291"/>
        <a:ext cx="4382288" cy="1615680"/>
      </dsp:txXfrm>
    </dsp:sp>
    <dsp:sp modelId="{7CD61D5D-676A-4B94-968E-02AB7CC31E8E}">
      <dsp:nvSpPr>
        <dsp:cNvPr id="0" name=""/>
        <dsp:cNvSpPr/>
      </dsp:nvSpPr>
      <dsp:spPr>
        <a:xfrm>
          <a:off x="0" y="4039891"/>
          <a:ext cx="6248400" cy="16156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1BB1001-4BF0-4C94-98FC-8CED499AD80F}">
      <dsp:nvSpPr>
        <dsp:cNvPr id="0" name=""/>
        <dsp:cNvSpPr/>
      </dsp:nvSpPr>
      <dsp:spPr>
        <a:xfrm>
          <a:off x="488743" y="4403420"/>
          <a:ext cx="888624" cy="88862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200868-C05F-4D30-A7D0-E3700D8DDA67}">
      <dsp:nvSpPr>
        <dsp:cNvPr id="0" name=""/>
        <dsp:cNvSpPr/>
      </dsp:nvSpPr>
      <dsp:spPr>
        <a:xfrm>
          <a:off x="1866111" y="4039891"/>
          <a:ext cx="4382288" cy="1615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993" tIns="170993" rIns="170993" bIns="17099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000" kern="1200" dirty="0"/>
            <a:t>Eficiencia Institucional</a:t>
          </a:r>
          <a:endParaRPr lang="en-US" sz="2000" kern="1200" dirty="0"/>
        </a:p>
      </dsp:txBody>
      <dsp:txXfrm>
        <a:off x="1866111" y="4039891"/>
        <a:ext cx="4382288" cy="16156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C908F8-A47E-6D4E-9BE6-B7CBAF1BBD07}">
      <dsp:nvSpPr>
        <dsp:cNvPr id="0" name=""/>
        <dsp:cNvSpPr/>
      </dsp:nvSpPr>
      <dsp:spPr>
        <a:xfrm>
          <a:off x="1908" y="1882980"/>
          <a:ext cx="1513904" cy="211946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030" tIns="330200" rIns="118030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200" kern="1200" dirty="0"/>
            <a:t>Admisión</a:t>
          </a:r>
          <a:endParaRPr lang="en-US" sz="2200" kern="1200" dirty="0"/>
        </a:p>
      </dsp:txBody>
      <dsp:txXfrm>
        <a:off x="1908" y="2688377"/>
        <a:ext cx="1513904" cy="1271679"/>
      </dsp:txXfrm>
    </dsp:sp>
    <dsp:sp modelId="{B97C129A-E2DB-FC48-803A-F96C74318C83}">
      <dsp:nvSpPr>
        <dsp:cNvPr id="0" name=""/>
        <dsp:cNvSpPr/>
      </dsp:nvSpPr>
      <dsp:spPr>
        <a:xfrm>
          <a:off x="440940" y="2094926"/>
          <a:ext cx="635839" cy="6358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73" tIns="12700" rIns="49573" bIns="127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1</a:t>
          </a:r>
        </a:p>
      </dsp:txBody>
      <dsp:txXfrm>
        <a:off x="534056" y="2188042"/>
        <a:ext cx="449607" cy="449607"/>
      </dsp:txXfrm>
    </dsp:sp>
    <dsp:sp modelId="{ED824F70-55C7-9443-8BA3-86ACE855C43E}">
      <dsp:nvSpPr>
        <dsp:cNvPr id="0" name=""/>
        <dsp:cNvSpPr/>
      </dsp:nvSpPr>
      <dsp:spPr>
        <a:xfrm>
          <a:off x="1908" y="4002373"/>
          <a:ext cx="1513904" cy="72"/>
        </a:xfrm>
        <a:prstGeom prst="rect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F3FD5-A03A-E94A-9E50-FFCDC1B4073A}">
      <dsp:nvSpPr>
        <dsp:cNvPr id="0" name=""/>
        <dsp:cNvSpPr/>
      </dsp:nvSpPr>
      <dsp:spPr>
        <a:xfrm>
          <a:off x="1667202" y="1882980"/>
          <a:ext cx="1513904" cy="2119465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030" tIns="330200" rIns="118030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200" kern="1200" dirty="0"/>
            <a:t>Formación</a:t>
          </a:r>
          <a:endParaRPr lang="en-US" sz="2200" kern="1200" dirty="0"/>
        </a:p>
      </dsp:txBody>
      <dsp:txXfrm>
        <a:off x="1667202" y="2688377"/>
        <a:ext cx="1513904" cy="1271679"/>
      </dsp:txXfrm>
    </dsp:sp>
    <dsp:sp modelId="{1AAE0D6F-8E6B-854C-B5BD-B26D8CA6B8F6}">
      <dsp:nvSpPr>
        <dsp:cNvPr id="0" name=""/>
        <dsp:cNvSpPr/>
      </dsp:nvSpPr>
      <dsp:spPr>
        <a:xfrm>
          <a:off x="2106234" y="2094926"/>
          <a:ext cx="635839" cy="635839"/>
        </a:xfrm>
        <a:prstGeom prst="ellips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73" tIns="12700" rIns="49573" bIns="127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2</a:t>
          </a:r>
        </a:p>
      </dsp:txBody>
      <dsp:txXfrm>
        <a:off x="2199350" y="2188042"/>
        <a:ext cx="449607" cy="449607"/>
      </dsp:txXfrm>
    </dsp:sp>
    <dsp:sp modelId="{91953334-B3B7-7747-B0FE-4BF9D1AD5B12}">
      <dsp:nvSpPr>
        <dsp:cNvPr id="0" name=""/>
        <dsp:cNvSpPr/>
      </dsp:nvSpPr>
      <dsp:spPr>
        <a:xfrm>
          <a:off x="1667202" y="4002373"/>
          <a:ext cx="1513904" cy="72"/>
        </a:xfrm>
        <a:prstGeom prst="rect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D40D69-4FA0-A04E-B5B6-02EC6106239C}">
      <dsp:nvSpPr>
        <dsp:cNvPr id="0" name=""/>
        <dsp:cNvSpPr/>
      </dsp:nvSpPr>
      <dsp:spPr>
        <a:xfrm>
          <a:off x="3332497" y="1882980"/>
          <a:ext cx="1513904" cy="2119465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030" tIns="330200" rIns="118030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200" kern="1200" dirty="0"/>
            <a:t>Promoción</a:t>
          </a:r>
          <a:endParaRPr lang="en-US" sz="2200" kern="1200" dirty="0"/>
        </a:p>
      </dsp:txBody>
      <dsp:txXfrm>
        <a:off x="3332497" y="2688377"/>
        <a:ext cx="1513904" cy="1271679"/>
      </dsp:txXfrm>
    </dsp:sp>
    <dsp:sp modelId="{38410EA3-202F-DA45-8784-DDEA18ACA2E4}">
      <dsp:nvSpPr>
        <dsp:cNvPr id="0" name=""/>
        <dsp:cNvSpPr/>
      </dsp:nvSpPr>
      <dsp:spPr>
        <a:xfrm>
          <a:off x="3771529" y="2094926"/>
          <a:ext cx="635839" cy="635839"/>
        </a:xfrm>
        <a:prstGeom prst="ellips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73" tIns="12700" rIns="49573" bIns="127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3</a:t>
          </a:r>
        </a:p>
      </dsp:txBody>
      <dsp:txXfrm>
        <a:off x="3864645" y="2188042"/>
        <a:ext cx="449607" cy="449607"/>
      </dsp:txXfrm>
    </dsp:sp>
    <dsp:sp modelId="{A1489145-AEFC-2349-9813-6EA233F7FCCE}">
      <dsp:nvSpPr>
        <dsp:cNvPr id="0" name=""/>
        <dsp:cNvSpPr/>
      </dsp:nvSpPr>
      <dsp:spPr>
        <a:xfrm>
          <a:off x="3332497" y="4002373"/>
          <a:ext cx="1513904" cy="72"/>
        </a:xfrm>
        <a:prstGeom prst="rect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E2203-AE93-B942-BBB9-F13D7D97423E}">
      <dsp:nvSpPr>
        <dsp:cNvPr id="0" name=""/>
        <dsp:cNvSpPr/>
      </dsp:nvSpPr>
      <dsp:spPr>
        <a:xfrm>
          <a:off x="4997791" y="1882980"/>
          <a:ext cx="1513904" cy="2119465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030" tIns="330200" rIns="118030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200" kern="1200" dirty="0"/>
            <a:t>Retiro</a:t>
          </a:r>
          <a:endParaRPr lang="en-US" sz="2200" kern="1200" dirty="0"/>
        </a:p>
      </dsp:txBody>
      <dsp:txXfrm>
        <a:off x="4997791" y="2688377"/>
        <a:ext cx="1513904" cy="1271679"/>
      </dsp:txXfrm>
    </dsp:sp>
    <dsp:sp modelId="{79FA2A6A-3BDE-8445-9CBC-1BB7C6B9E2F5}">
      <dsp:nvSpPr>
        <dsp:cNvPr id="0" name=""/>
        <dsp:cNvSpPr/>
      </dsp:nvSpPr>
      <dsp:spPr>
        <a:xfrm>
          <a:off x="5436823" y="2094926"/>
          <a:ext cx="635839" cy="635839"/>
        </a:xfrm>
        <a:prstGeom prst="ellips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73" tIns="12700" rIns="49573" bIns="127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4</a:t>
          </a:r>
        </a:p>
      </dsp:txBody>
      <dsp:txXfrm>
        <a:off x="5529939" y="2188042"/>
        <a:ext cx="449607" cy="449607"/>
      </dsp:txXfrm>
    </dsp:sp>
    <dsp:sp modelId="{80608DA4-9A53-0C43-BE66-0EBA59853818}">
      <dsp:nvSpPr>
        <dsp:cNvPr id="0" name=""/>
        <dsp:cNvSpPr/>
      </dsp:nvSpPr>
      <dsp:spPr>
        <a:xfrm>
          <a:off x="4997791" y="4002373"/>
          <a:ext cx="1513904" cy="72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2B87E7-116B-B249-B86C-0E19AFE0274F}">
      <dsp:nvSpPr>
        <dsp:cNvPr id="0" name=""/>
        <dsp:cNvSpPr/>
      </dsp:nvSpPr>
      <dsp:spPr>
        <a:xfrm>
          <a:off x="0" y="459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D4BD63-4CC3-D642-8380-EAD6FC014185}">
      <dsp:nvSpPr>
        <dsp:cNvPr id="0" name=""/>
        <dsp:cNvSpPr/>
      </dsp:nvSpPr>
      <dsp:spPr>
        <a:xfrm>
          <a:off x="296259" y="224956"/>
          <a:ext cx="538654" cy="53865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52EAE9-2B49-FF46-A09C-9B3C0BBE8808}">
      <dsp:nvSpPr>
        <dsp:cNvPr id="0" name=""/>
        <dsp:cNvSpPr/>
      </dsp:nvSpPr>
      <dsp:spPr>
        <a:xfrm>
          <a:off x="1131174" y="4597"/>
          <a:ext cx="5382429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Especialización</a:t>
          </a:r>
          <a:r>
            <a:rPr lang="en-US" sz="1900" kern="1200" dirty="0"/>
            <a:t> de </a:t>
          </a:r>
          <a:r>
            <a:rPr lang="en-US" sz="1900" kern="1200" dirty="0" err="1"/>
            <a:t>Funciones</a:t>
          </a:r>
          <a:r>
            <a:rPr lang="en-US" sz="1900" kern="1200" dirty="0"/>
            <a:t> </a:t>
          </a:r>
          <a:r>
            <a:rPr lang="en-US" sz="1900" kern="1200"/>
            <a:t>Policiales</a:t>
          </a:r>
          <a:endParaRPr lang="en-US" sz="1900" kern="1200" dirty="0"/>
        </a:p>
      </dsp:txBody>
      <dsp:txXfrm>
        <a:off x="1131174" y="4597"/>
        <a:ext cx="5382429" cy="979371"/>
      </dsp:txXfrm>
    </dsp:sp>
    <dsp:sp modelId="{EA4E76D1-00AC-48C4-AD5C-011F6D11631D}">
      <dsp:nvSpPr>
        <dsp:cNvPr id="0" name=""/>
        <dsp:cNvSpPr/>
      </dsp:nvSpPr>
      <dsp:spPr>
        <a:xfrm>
          <a:off x="0" y="1228812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298AFD5-D145-4E3D-8EA0-EBE0B532D18F}">
      <dsp:nvSpPr>
        <dsp:cNvPr id="0" name=""/>
        <dsp:cNvSpPr/>
      </dsp:nvSpPr>
      <dsp:spPr>
        <a:xfrm>
          <a:off x="296259" y="1449171"/>
          <a:ext cx="538654" cy="53865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0B7DD4-CF25-4AD3-8230-FFF91FEB1E96}">
      <dsp:nvSpPr>
        <dsp:cNvPr id="0" name=""/>
        <dsp:cNvSpPr/>
      </dsp:nvSpPr>
      <dsp:spPr>
        <a:xfrm>
          <a:off x="1131174" y="1228812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Sistemas de control interno y externo</a:t>
          </a:r>
          <a:endParaRPr lang="en-US" sz="1900" kern="1200" dirty="0"/>
        </a:p>
      </dsp:txBody>
      <dsp:txXfrm>
        <a:off x="1131174" y="1228812"/>
        <a:ext cx="2931121" cy="979371"/>
      </dsp:txXfrm>
    </dsp:sp>
    <dsp:sp modelId="{16018F3F-11EA-4E5C-969A-BAE98F43A835}">
      <dsp:nvSpPr>
        <dsp:cNvPr id="0" name=""/>
        <dsp:cNvSpPr/>
      </dsp:nvSpPr>
      <dsp:spPr>
        <a:xfrm>
          <a:off x="4062296" y="1228812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1228812"/>
        <a:ext cx="2451307" cy="979371"/>
      </dsp:txXfrm>
    </dsp:sp>
    <dsp:sp modelId="{FC51E733-03AE-4287-8D1F-D8FE6181915E}">
      <dsp:nvSpPr>
        <dsp:cNvPr id="0" name=""/>
        <dsp:cNvSpPr/>
      </dsp:nvSpPr>
      <dsp:spPr>
        <a:xfrm>
          <a:off x="0" y="2453027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1E31B9-4719-4135-B651-E32EF9052F8F}">
      <dsp:nvSpPr>
        <dsp:cNvPr id="0" name=""/>
        <dsp:cNvSpPr/>
      </dsp:nvSpPr>
      <dsp:spPr>
        <a:xfrm>
          <a:off x="296259" y="2673385"/>
          <a:ext cx="538654" cy="53865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D90B1-9FEA-4AEF-99C8-B3D9535E2D2C}">
      <dsp:nvSpPr>
        <dsp:cNvPr id="0" name=""/>
        <dsp:cNvSpPr/>
      </dsp:nvSpPr>
      <dsp:spPr>
        <a:xfrm>
          <a:off x="1131174" y="2453027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Modernización Institucional</a:t>
          </a:r>
          <a:endParaRPr lang="en-US" sz="1900" kern="1200" dirty="0"/>
        </a:p>
      </dsp:txBody>
      <dsp:txXfrm>
        <a:off x="1131174" y="2453027"/>
        <a:ext cx="2931121" cy="979371"/>
      </dsp:txXfrm>
    </dsp:sp>
    <dsp:sp modelId="{11E2F273-CC21-4693-9626-69CFF74BB78E}">
      <dsp:nvSpPr>
        <dsp:cNvPr id="0" name=""/>
        <dsp:cNvSpPr/>
      </dsp:nvSpPr>
      <dsp:spPr>
        <a:xfrm>
          <a:off x="4062296" y="2453027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2453027"/>
        <a:ext cx="2451307" cy="979371"/>
      </dsp:txXfrm>
    </dsp:sp>
    <dsp:sp modelId="{FC92599A-A12F-4DB5-85A6-57BEF7A5BA9A}">
      <dsp:nvSpPr>
        <dsp:cNvPr id="0" name=""/>
        <dsp:cNvSpPr/>
      </dsp:nvSpPr>
      <dsp:spPr>
        <a:xfrm>
          <a:off x="0" y="3677241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F55A05-D2E4-49CE-B0FD-0444C201264B}">
      <dsp:nvSpPr>
        <dsp:cNvPr id="0" name=""/>
        <dsp:cNvSpPr/>
      </dsp:nvSpPr>
      <dsp:spPr>
        <a:xfrm>
          <a:off x="296259" y="3897600"/>
          <a:ext cx="538654" cy="53865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B9560-3C82-4F4C-9E03-9BF83B9B4BB5}">
      <dsp:nvSpPr>
        <dsp:cNvPr id="0" name=""/>
        <dsp:cNvSpPr/>
      </dsp:nvSpPr>
      <dsp:spPr>
        <a:xfrm>
          <a:off x="1131174" y="3677241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Carrera </a:t>
          </a:r>
          <a:r>
            <a:rPr lang="en-US" sz="1900" kern="1200" dirty="0" err="1"/>
            <a:t>Funcionaria</a:t>
          </a:r>
          <a:endParaRPr lang="en-US" sz="1900" kern="1200" dirty="0"/>
        </a:p>
      </dsp:txBody>
      <dsp:txXfrm>
        <a:off x="1131174" y="3677241"/>
        <a:ext cx="2931121" cy="979371"/>
      </dsp:txXfrm>
    </dsp:sp>
    <dsp:sp modelId="{64B827B6-B21F-453C-A58C-B5C10F0DA12F}">
      <dsp:nvSpPr>
        <dsp:cNvPr id="0" name=""/>
        <dsp:cNvSpPr/>
      </dsp:nvSpPr>
      <dsp:spPr>
        <a:xfrm>
          <a:off x="4062296" y="3677241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3677241"/>
        <a:ext cx="2451307" cy="979371"/>
      </dsp:txXfrm>
    </dsp:sp>
    <dsp:sp modelId="{A1A18724-1C58-485F-AF47-2B82DB8C51F5}">
      <dsp:nvSpPr>
        <dsp:cNvPr id="0" name=""/>
        <dsp:cNvSpPr/>
      </dsp:nvSpPr>
      <dsp:spPr>
        <a:xfrm>
          <a:off x="0" y="4901456"/>
          <a:ext cx="6513603" cy="979371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2BDE16-1C8F-4E48-AEE5-8FC377B18260}">
      <dsp:nvSpPr>
        <dsp:cNvPr id="0" name=""/>
        <dsp:cNvSpPr/>
      </dsp:nvSpPr>
      <dsp:spPr>
        <a:xfrm>
          <a:off x="296259" y="5121814"/>
          <a:ext cx="538654" cy="538654"/>
        </a:xfrm>
        <a:prstGeom prst="rect">
          <a:avLst/>
        </a:prstGeom>
        <a:blipFill>
          <a:blip xmlns:r="http://schemas.openxmlformats.org/officeDocument/2006/relationships" r:embed="rId9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B733B7-4145-4E3C-A437-3439F07119E8}">
      <dsp:nvSpPr>
        <dsp:cNvPr id="0" name=""/>
        <dsp:cNvSpPr/>
      </dsp:nvSpPr>
      <dsp:spPr>
        <a:xfrm>
          <a:off x="1131174" y="4901456"/>
          <a:ext cx="2931121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900" kern="1200" dirty="0"/>
            <a:t>Gestión del cambio</a:t>
          </a:r>
          <a:endParaRPr lang="en-US" sz="1900" kern="1200" dirty="0"/>
        </a:p>
      </dsp:txBody>
      <dsp:txXfrm>
        <a:off x="1131174" y="4901456"/>
        <a:ext cx="2931121" cy="979371"/>
      </dsp:txXfrm>
    </dsp:sp>
    <dsp:sp modelId="{51355B13-7DE7-4DF2-B048-9E60A00B9E7E}">
      <dsp:nvSpPr>
        <dsp:cNvPr id="0" name=""/>
        <dsp:cNvSpPr/>
      </dsp:nvSpPr>
      <dsp:spPr>
        <a:xfrm>
          <a:off x="4062296" y="4901456"/>
          <a:ext cx="2451307" cy="9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650" tIns="103650" rIns="103650" bIns="10365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062296" y="4901456"/>
        <a:ext cx="2451307" cy="97937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2350C-1431-4A96-B054-7D0A3C2FDA53}">
      <dsp:nvSpPr>
        <dsp:cNvPr id="0" name=""/>
        <dsp:cNvSpPr/>
      </dsp:nvSpPr>
      <dsp:spPr>
        <a:xfrm>
          <a:off x="4350" y="260661"/>
          <a:ext cx="2615661" cy="7780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kern="1200"/>
            <a:t>La Reforma debe ser diseñada con las policías participando</a:t>
          </a:r>
          <a:endParaRPr lang="en-US" sz="1200" kern="1200"/>
        </a:p>
      </dsp:txBody>
      <dsp:txXfrm>
        <a:off x="4350" y="260661"/>
        <a:ext cx="2615661" cy="778041"/>
      </dsp:txXfrm>
    </dsp:sp>
    <dsp:sp modelId="{FCF62B85-47FE-4220-9952-DE61B25F57C7}">
      <dsp:nvSpPr>
        <dsp:cNvPr id="0" name=""/>
        <dsp:cNvSpPr/>
      </dsp:nvSpPr>
      <dsp:spPr>
        <a:xfrm>
          <a:off x="4350" y="1038702"/>
          <a:ext cx="2615661" cy="327166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Para contar con información para hacer un correcto diagnóstico.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Para facilitar la adhesión de las policías al objetivo de la reforma y se hagan parte de esta.</a:t>
          </a:r>
          <a:endParaRPr lang="en-US" sz="1200" kern="1200" dirty="0"/>
        </a:p>
      </dsp:txBody>
      <dsp:txXfrm>
        <a:off x="4350" y="1038702"/>
        <a:ext cx="2615661" cy="3271663"/>
      </dsp:txXfrm>
    </dsp:sp>
    <dsp:sp modelId="{731C5549-C673-4C25-A68C-062E44AC1658}">
      <dsp:nvSpPr>
        <dsp:cNvPr id="0" name=""/>
        <dsp:cNvSpPr/>
      </dsp:nvSpPr>
      <dsp:spPr>
        <a:xfrm>
          <a:off x="2986203" y="260661"/>
          <a:ext cx="2615661" cy="778041"/>
        </a:xfrm>
        <a:prstGeom prst="rec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accent5">
              <a:hueOff val="368749"/>
              <a:satOff val="4187"/>
              <a:lumOff val="37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kern="1200" dirty="0"/>
            <a:t>Órgano transversal y permanente</a:t>
          </a:r>
          <a:endParaRPr lang="en-US" sz="1200" kern="1200" dirty="0"/>
        </a:p>
      </dsp:txBody>
      <dsp:txXfrm>
        <a:off x="2986203" y="260661"/>
        <a:ext cx="2615661" cy="778041"/>
      </dsp:txXfrm>
    </dsp:sp>
    <dsp:sp modelId="{E4C6FB50-D864-483A-9861-E54B508DE1BC}">
      <dsp:nvSpPr>
        <dsp:cNvPr id="0" name=""/>
        <dsp:cNvSpPr/>
      </dsp:nvSpPr>
      <dsp:spPr>
        <a:xfrm>
          <a:off x="2986203" y="1038702"/>
          <a:ext cx="2615661" cy="3271663"/>
        </a:xfrm>
        <a:prstGeom prst="rect">
          <a:avLst/>
        </a:prstGeom>
        <a:solidFill>
          <a:schemeClr val="accent5">
            <a:tint val="40000"/>
            <a:alpha val="90000"/>
            <a:hueOff val="332047"/>
            <a:satOff val="15611"/>
            <a:lumOff val="129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332047"/>
              <a:satOff val="15611"/>
              <a:lumOff val="12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noProof="0" dirty="0"/>
            <a:t>Para garantizar y visibilizar el apoyo transversal a la reforma y sus componentes.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Para asegurar continuidad una vez iniciado el proceso de reforma que durará varios años.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/>
            <a:t>Para hacer un monitoreo de la implementación de la reforma.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Para hacer ajustes necesarios durante el proceso.</a:t>
          </a:r>
          <a:endParaRPr lang="en-US" sz="1200" kern="1200" dirty="0"/>
        </a:p>
      </dsp:txBody>
      <dsp:txXfrm>
        <a:off x="2986203" y="1038702"/>
        <a:ext cx="2615661" cy="3271663"/>
      </dsp:txXfrm>
    </dsp:sp>
    <dsp:sp modelId="{1E0207E9-E7ED-40CE-8DB3-CE9CDF98A3FF}">
      <dsp:nvSpPr>
        <dsp:cNvPr id="0" name=""/>
        <dsp:cNvSpPr/>
      </dsp:nvSpPr>
      <dsp:spPr>
        <a:xfrm>
          <a:off x="5968057" y="260661"/>
          <a:ext cx="2615661" cy="778041"/>
        </a:xfrm>
        <a:prstGeom prst="rec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accent5">
              <a:hueOff val="737499"/>
              <a:satOff val="8374"/>
              <a:lumOff val="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kern="1200" dirty="0"/>
            <a:t>Institucionalidad para conducir la reforma en el Ministerio del Interior y Seguridad Pública o un eventual Ministerio de Seguridad Pública</a:t>
          </a:r>
          <a:endParaRPr lang="en-US" sz="1200" kern="1200" dirty="0"/>
        </a:p>
      </dsp:txBody>
      <dsp:txXfrm>
        <a:off x="5968057" y="260661"/>
        <a:ext cx="2615661" cy="778041"/>
      </dsp:txXfrm>
    </dsp:sp>
    <dsp:sp modelId="{BB326403-DA6C-4969-AFE8-F340A6D05B82}">
      <dsp:nvSpPr>
        <dsp:cNvPr id="0" name=""/>
        <dsp:cNvSpPr/>
      </dsp:nvSpPr>
      <dsp:spPr>
        <a:xfrm>
          <a:off x="5968057" y="1038702"/>
          <a:ext cx="2615661" cy="3271663"/>
        </a:xfrm>
        <a:prstGeom prst="rect">
          <a:avLst/>
        </a:prstGeom>
        <a:solidFill>
          <a:schemeClr val="accent5">
            <a:tint val="40000"/>
            <a:alpha val="90000"/>
            <a:hueOff val="664093"/>
            <a:satOff val="31221"/>
            <a:lumOff val="258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664093"/>
              <a:satOff val="31221"/>
              <a:lumOff val="25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Que construya el plan de implementación de la reforma.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/>
            <a:t>Que tenga capacidad para realizar los estudios necesarios para afinar la implementación.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Que coordine las acciones legislativas.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Que trabaje con las policías en la implementación de la reforma.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/>
            <a:t>Que gestione el cambio al interior de las instituciones policiales.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Que pueda asumir en el futuro el rol rector de las policías desde el Ministerio de Seguridad.</a:t>
          </a:r>
          <a:endParaRPr lang="en-US" sz="1200" kern="1200" dirty="0"/>
        </a:p>
      </dsp:txBody>
      <dsp:txXfrm>
        <a:off x="5968057" y="1038702"/>
        <a:ext cx="2615661" cy="3271663"/>
      </dsp:txXfrm>
    </dsp:sp>
    <dsp:sp modelId="{B9E93D54-A423-48CB-B01C-23F3D6E7B045}">
      <dsp:nvSpPr>
        <dsp:cNvPr id="0" name=""/>
        <dsp:cNvSpPr/>
      </dsp:nvSpPr>
      <dsp:spPr>
        <a:xfrm>
          <a:off x="8949910" y="260661"/>
          <a:ext cx="2615661" cy="778041"/>
        </a:xfrm>
        <a:prstGeom prst="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accent5">
              <a:hueOff val="1106248"/>
              <a:satOff val="12561"/>
              <a:lumOff val="1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200" kern="1200"/>
            <a:t>Debemos considerar la gestión del cambio en las instituciones policiales</a:t>
          </a:r>
          <a:endParaRPr lang="en-US" sz="1200" kern="1200"/>
        </a:p>
      </dsp:txBody>
      <dsp:txXfrm>
        <a:off x="8949910" y="260661"/>
        <a:ext cx="2615661" cy="778041"/>
      </dsp:txXfrm>
    </dsp:sp>
    <dsp:sp modelId="{2C2DB956-6233-4F95-BBD8-9912312075A8}">
      <dsp:nvSpPr>
        <dsp:cNvPr id="0" name=""/>
        <dsp:cNvSpPr/>
      </dsp:nvSpPr>
      <dsp:spPr>
        <a:xfrm>
          <a:off x="8949910" y="1038702"/>
          <a:ext cx="2615661" cy="3271663"/>
        </a:xfrm>
        <a:prstGeom prst="rect">
          <a:avLst/>
        </a:prstGeom>
        <a:solidFill>
          <a:schemeClr val="accent5">
            <a:tint val="40000"/>
            <a:alpha val="90000"/>
            <a:hueOff val="996140"/>
            <a:satOff val="46832"/>
            <a:lumOff val="38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996140"/>
              <a:satOff val="46832"/>
              <a:lumOff val="3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Establecer un sentido de urgencia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Formar una coalición conductora poderosa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Construir la visión de la policía que queremos implementar.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Comunicar a las policías y a la ciudadanía esta visión de manera simple y clara.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Facultar a los funcionarios para que actúen de acuerdo </a:t>
          </a:r>
          <a:r>
            <a:rPr lang="es-CL" sz="1200" kern="1200" dirty="0"/>
            <a:t>con la visión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Definir acciones que puedan generar éxitos tempranos que validen el proceso.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Consolidar los progresos construyendo sobre el cambio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L" sz="1200" kern="1200" dirty="0"/>
            <a:t>Institucionalizar los nuevos enfoques ligando el éxito policial al cambio</a:t>
          </a:r>
          <a:endParaRPr lang="en-US" sz="1200" kern="1200" dirty="0"/>
        </a:p>
      </dsp:txBody>
      <dsp:txXfrm>
        <a:off x="8949910" y="1038702"/>
        <a:ext cx="2615661" cy="327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0.25282</cdr:x>
      <cdr:y>0.62239</cdr:y>
    </cdr:from>
    <cdr:to>
      <cdr:x>0.36039</cdr:x>
      <cdr:y>0.72352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:a16="http://schemas.microsoft.com/office/drawing/2014/main" id="{11D861EA-FC79-4D12-8E66-B817CDD3966F}"/>
            </a:ext>
          </a:extLst>
        </cdr:cNvPr>
        <cdr:cNvSpPr/>
      </cdr:nvSpPr>
      <cdr:spPr>
        <a:xfrm xmlns:a="http://schemas.openxmlformats.org/drawingml/2006/main">
          <a:off x="3027049" y="2302125"/>
          <a:ext cx="1287928" cy="3740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>
            <a:lnSpc>
              <a:spcPct val="90000"/>
            </a:lnSpc>
            <a:spcBef>
              <a:spcPts val="1000"/>
            </a:spcBef>
          </a:pPr>
          <a:r>
            <a:rPr lang="es-CL" sz="1000" dirty="0">
              <a:solidFill>
                <a:schemeClr val="bg1"/>
              </a:solidFill>
            </a:rPr>
            <a:t>Inicia Investigación fraude</a:t>
          </a:r>
        </a:p>
      </cdr:txBody>
    </cdr:sp>
  </cdr:relSizeAnchor>
  <cdr:relSizeAnchor xmlns:cdr="http://schemas.openxmlformats.org/drawingml/2006/chartDrawing">
    <cdr:from>
      <cdr:x>0.30183</cdr:x>
      <cdr:y>0.2764</cdr:y>
    </cdr:from>
    <cdr:to>
      <cdr:x>0.30183</cdr:x>
      <cdr:y>0.62497</cdr:y>
    </cdr:to>
    <cdr:cxnSp macro="">
      <cdr:nvCxnSpPr>
        <cdr:cNvPr id="4" name="Conector recto 3">
          <a:extLst xmlns:a="http://schemas.openxmlformats.org/drawingml/2006/main">
            <a:ext uri="{FF2B5EF4-FFF2-40B4-BE49-F238E27FC236}">
              <a16:creationId xmlns:a16="http://schemas.microsoft.com/office/drawing/2014/main" id="{17BBB167-78C8-4F05-9168-BB156B368762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3613749" y="1022351"/>
          <a:ext cx="0" cy="128931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0.42817</cdr:x>
      <cdr:y>0.61043</cdr:y>
    </cdr:from>
    <cdr:to>
      <cdr:x>0.50204</cdr:x>
      <cdr:y>0.72002</cdr:y>
    </cdr:to>
    <cdr:sp macro="" textlink="">
      <cdr:nvSpPr>
        <cdr:cNvPr id="5" name="Rectángulo 4">
          <a:extLst xmlns:a="http://schemas.openxmlformats.org/drawingml/2006/main">
            <a:ext uri="{FF2B5EF4-FFF2-40B4-BE49-F238E27FC236}">
              <a16:creationId xmlns:a16="http://schemas.microsoft.com/office/drawing/2014/main" id="{BD1C7F15-C4A0-441F-8DBD-9BF7416612C7}"/>
            </a:ext>
          </a:extLst>
        </cdr:cNvPr>
        <cdr:cNvSpPr/>
      </cdr:nvSpPr>
      <cdr:spPr>
        <a:xfrm xmlns:a="http://schemas.openxmlformats.org/drawingml/2006/main">
          <a:off x="5126448" y="2257904"/>
          <a:ext cx="884440" cy="405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1000">
              <a:solidFill>
                <a:schemeClr val="bg1"/>
              </a:solidFill>
            </a:rPr>
            <a:t>Caso</a:t>
          </a:r>
        </a:p>
        <a:p xmlns:a="http://schemas.openxmlformats.org/drawingml/2006/main">
          <a:pPr algn="ctr"/>
          <a:r>
            <a:rPr lang="es-CL" sz="1000">
              <a:solidFill>
                <a:schemeClr val="bg1"/>
              </a:solidFill>
            </a:rPr>
            <a:t>Huracán</a:t>
          </a:r>
        </a:p>
      </cdr:txBody>
    </cdr:sp>
  </cdr:relSizeAnchor>
  <cdr:relSizeAnchor xmlns:cdr="http://schemas.openxmlformats.org/drawingml/2006/chartDrawing">
    <cdr:from>
      <cdr:x>0.46453</cdr:x>
      <cdr:y>0.37425</cdr:y>
    </cdr:from>
    <cdr:to>
      <cdr:x>0.4651</cdr:x>
      <cdr:y>0.61301</cdr:y>
    </cdr:to>
    <cdr:cxnSp macro="">
      <cdr:nvCxnSpPr>
        <cdr:cNvPr id="6" name="Conector recto 5">
          <a:extLst xmlns:a="http://schemas.openxmlformats.org/drawingml/2006/main">
            <a:ext uri="{FF2B5EF4-FFF2-40B4-BE49-F238E27FC236}">
              <a16:creationId xmlns:a16="http://schemas.microsoft.com/office/drawing/2014/main" id="{A572D42A-7179-44C4-A888-8EF92541DFCF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5561784" y="1384286"/>
          <a:ext cx="6825" cy="88314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0.54241</cdr:x>
      <cdr:y>0.61815</cdr:y>
    </cdr:from>
    <cdr:to>
      <cdr:x>0.64978</cdr:x>
      <cdr:y>0.72774</cdr:y>
    </cdr:to>
    <cdr:sp macro="" textlink="">
      <cdr:nvSpPr>
        <cdr:cNvPr id="7" name="Rectángulo 6">
          <a:extLst xmlns:a="http://schemas.openxmlformats.org/drawingml/2006/main">
            <a:ext uri="{FF2B5EF4-FFF2-40B4-BE49-F238E27FC236}">
              <a16:creationId xmlns:a16="http://schemas.microsoft.com/office/drawing/2014/main" id="{93A6B5BF-5DD9-4ECE-B274-091D57F55F4B}"/>
            </a:ext>
          </a:extLst>
        </cdr:cNvPr>
        <cdr:cNvSpPr/>
      </cdr:nvSpPr>
      <cdr:spPr>
        <a:xfrm xmlns:a="http://schemas.openxmlformats.org/drawingml/2006/main">
          <a:off x="6494209" y="2286442"/>
          <a:ext cx="1285533" cy="405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1000">
              <a:solidFill>
                <a:schemeClr val="bg1"/>
              </a:solidFill>
            </a:rPr>
            <a:t>Muerte Camilo Catrillanca</a:t>
          </a:r>
        </a:p>
      </cdr:txBody>
    </cdr:sp>
  </cdr:relSizeAnchor>
  <cdr:relSizeAnchor xmlns:cdr="http://schemas.openxmlformats.org/drawingml/2006/chartDrawing">
    <cdr:from>
      <cdr:x>0.59689</cdr:x>
      <cdr:y>0.34334</cdr:y>
    </cdr:from>
    <cdr:to>
      <cdr:x>0.59803</cdr:x>
      <cdr:y>0.61557</cdr:y>
    </cdr:to>
    <cdr:cxnSp macro="">
      <cdr:nvCxnSpPr>
        <cdr:cNvPr id="8" name="Conector recto 7">
          <a:extLst xmlns:a="http://schemas.openxmlformats.org/drawingml/2006/main">
            <a:ext uri="{FF2B5EF4-FFF2-40B4-BE49-F238E27FC236}">
              <a16:creationId xmlns:a16="http://schemas.microsoft.com/office/drawing/2014/main" id="{B1B84348-0A72-424C-88FE-0FAFA4D2D64C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7146561" y="1269973"/>
          <a:ext cx="13649" cy="100694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0.73564</cdr:x>
      <cdr:y>0.58669</cdr:y>
    </cdr:from>
    <cdr:to>
      <cdr:x>0.81772</cdr:x>
      <cdr:y>0.7386</cdr:y>
    </cdr:to>
    <cdr:sp macro="" textlink="">
      <cdr:nvSpPr>
        <cdr:cNvPr id="9" name="Rectángulo 8">
          <a:extLst xmlns:a="http://schemas.openxmlformats.org/drawingml/2006/main">
            <a:ext uri="{FF2B5EF4-FFF2-40B4-BE49-F238E27FC236}">
              <a16:creationId xmlns:a16="http://schemas.microsoft.com/office/drawing/2014/main" id="{A9536E80-F432-43C9-9BCD-30AC801F7ABE}"/>
            </a:ext>
          </a:extLst>
        </cdr:cNvPr>
        <cdr:cNvSpPr/>
      </cdr:nvSpPr>
      <cdr:spPr>
        <a:xfrm xmlns:a="http://schemas.openxmlformats.org/drawingml/2006/main">
          <a:off x="8807725" y="2170111"/>
          <a:ext cx="982737" cy="561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1000" dirty="0">
              <a:solidFill>
                <a:schemeClr val="bg1"/>
              </a:solidFill>
            </a:rPr>
            <a:t>Denuncia Abusos Policiales</a:t>
          </a:r>
        </a:p>
      </cdr:txBody>
    </cdr:sp>
  </cdr:relSizeAnchor>
  <cdr:relSizeAnchor xmlns:cdr="http://schemas.openxmlformats.org/drawingml/2006/chartDrawing">
    <cdr:from>
      <cdr:x>0.77635</cdr:x>
      <cdr:y>0.3794</cdr:y>
    </cdr:from>
    <cdr:to>
      <cdr:x>0.77668</cdr:x>
      <cdr:y>0.59185</cdr:y>
    </cdr:to>
    <cdr:cxnSp macro="">
      <cdr:nvCxnSpPr>
        <cdr:cNvPr id="10" name="Conector recto 9">
          <a:extLst xmlns:a="http://schemas.openxmlformats.org/drawingml/2006/main">
            <a:ext uri="{FF2B5EF4-FFF2-40B4-BE49-F238E27FC236}">
              <a16:creationId xmlns:a16="http://schemas.microsoft.com/office/drawing/2014/main" id="{77A9E5EC-F680-4F92-8A33-90E46DDD4174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9295142" y="1403335"/>
          <a:ext cx="3951" cy="78582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0.80715</cdr:x>
      <cdr:y>0.19051</cdr:y>
    </cdr:from>
    <cdr:to>
      <cdr:x>0.88923</cdr:x>
      <cdr:y>0.29868</cdr:y>
    </cdr:to>
    <cdr:sp macro="" textlink="">
      <cdr:nvSpPr>
        <cdr:cNvPr id="11" name="Rectángulo 10">
          <a:extLst xmlns:a="http://schemas.openxmlformats.org/drawingml/2006/main">
            <a:ext uri="{FF2B5EF4-FFF2-40B4-BE49-F238E27FC236}">
              <a16:creationId xmlns:a16="http://schemas.microsoft.com/office/drawing/2014/main" id="{6D002A78-9755-4DDC-AB6D-AD2C6D136DD2}"/>
            </a:ext>
          </a:extLst>
        </cdr:cNvPr>
        <cdr:cNvSpPr/>
      </cdr:nvSpPr>
      <cdr:spPr>
        <a:xfrm xmlns:a="http://schemas.openxmlformats.org/drawingml/2006/main">
          <a:off x="9663906" y="704676"/>
          <a:ext cx="982737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L" sz="1000" dirty="0">
              <a:solidFill>
                <a:schemeClr val="bg1"/>
              </a:solidFill>
            </a:rPr>
            <a:t>Restricciones Pandemia</a:t>
          </a:r>
        </a:p>
      </cdr:txBody>
    </cdr:sp>
  </cdr:relSizeAnchor>
  <cdr:relSizeAnchor xmlns:cdr="http://schemas.openxmlformats.org/drawingml/2006/chartDrawing">
    <cdr:from>
      <cdr:x>0.84996</cdr:x>
      <cdr:y>0.30845</cdr:y>
    </cdr:from>
    <cdr:to>
      <cdr:x>0.85029</cdr:x>
      <cdr:y>0.5209</cdr:y>
    </cdr:to>
    <cdr:cxnSp macro="">
      <cdr:nvCxnSpPr>
        <cdr:cNvPr id="12" name="Conector recto 11">
          <a:extLst xmlns:a="http://schemas.openxmlformats.org/drawingml/2006/main">
            <a:ext uri="{FF2B5EF4-FFF2-40B4-BE49-F238E27FC236}">
              <a16:creationId xmlns:a16="http://schemas.microsoft.com/office/drawing/2014/main" id="{A0DE4FD4-2CC0-4871-9832-3C66BF7B4E9C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10176490" y="1140903"/>
          <a:ext cx="3951" cy="78582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D6A6B-219B-4D8B-9936-3535284B4D43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D666B-EFE0-4E6A-88BD-8FBE89F2481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574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Eficacia al derecho: Efectos de la norma, muchas veces no declarados en la norma de forma precisa.</a:t>
            </a:r>
          </a:p>
          <a:p>
            <a:r>
              <a:rPr lang="es-ES"/>
              <a:t>Orden Público no es definido por la Constitución ni la ley, y la doctrina coincide en que es un concepto difuso, amplio e impreciso.</a:t>
            </a:r>
          </a:p>
          <a:p>
            <a:r>
              <a:rPr lang="es-ES"/>
              <a:t>Seguridad Pública Interior: 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041286-3525-44B5-921B-42A4E1D0E662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687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Tankebe</a:t>
            </a:r>
            <a:r>
              <a:rPr lang="en-US"/>
              <a:t> </a:t>
            </a:r>
            <a:r>
              <a:rPr lang="en-US" err="1"/>
              <a:t>plantea</a:t>
            </a:r>
            <a:r>
              <a:rPr lang="en-US"/>
              <a:t> que la </a:t>
            </a:r>
            <a:r>
              <a:rPr lang="en-US" err="1"/>
              <a:t>justicia</a:t>
            </a:r>
            <a:r>
              <a:rPr lang="en-US"/>
              <a:t> </a:t>
            </a:r>
            <a:r>
              <a:rPr lang="en-US" err="1"/>
              <a:t>distributiva</a:t>
            </a:r>
            <a:r>
              <a:rPr lang="en-US"/>
              <a:t> o </a:t>
            </a:r>
            <a:r>
              <a:rPr lang="en-US" err="1"/>
              <a:t>equitativa</a:t>
            </a:r>
            <a:r>
              <a:rPr lang="en-US"/>
              <a:t>, se </a:t>
            </a:r>
            <a:r>
              <a:rPr lang="en-US" err="1"/>
              <a:t>relaciona</a:t>
            </a:r>
            <a:r>
              <a:rPr lang="en-US"/>
              <a:t> con las </a:t>
            </a:r>
            <a:r>
              <a:rPr lang="en-US" err="1"/>
              <a:t>percepciones</a:t>
            </a:r>
            <a:r>
              <a:rPr lang="en-US"/>
              <a:t> de que los </a:t>
            </a:r>
            <a:r>
              <a:rPr lang="en-US" b="1" err="1"/>
              <a:t>resultados</a:t>
            </a:r>
            <a:r>
              <a:rPr lang="en-US"/>
              <a:t> </a:t>
            </a:r>
            <a:r>
              <a:rPr lang="en-US" err="1"/>
              <a:t>judiciales</a:t>
            </a:r>
            <a:r>
              <a:rPr lang="en-US"/>
              <a:t> que las personas </a:t>
            </a:r>
            <a:r>
              <a:rPr lang="en-US" err="1"/>
              <a:t>reciben</a:t>
            </a:r>
            <a:r>
              <a:rPr lang="en-US"/>
              <a:t> (por </a:t>
            </a:r>
            <a:r>
              <a:rPr lang="en-US" err="1"/>
              <a:t>ejemplo</a:t>
            </a:r>
            <a:r>
              <a:rPr lang="en-US"/>
              <a:t>, </a:t>
            </a:r>
            <a:r>
              <a:rPr lang="en-US" err="1"/>
              <a:t>decisiones</a:t>
            </a:r>
            <a:r>
              <a:rPr lang="en-US"/>
              <a:t> de </a:t>
            </a:r>
            <a:r>
              <a:rPr lang="en-US" err="1"/>
              <a:t>arrestar</a:t>
            </a:r>
            <a:r>
              <a:rPr lang="en-US"/>
              <a:t> o </a:t>
            </a:r>
            <a:r>
              <a:rPr lang="en-US" err="1"/>
              <a:t>enjuiciar</a:t>
            </a:r>
            <a:r>
              <a:rPr lang="en-US"/>
              <a:t>) son </a:t>
            </a:r>
            <a:r>
              <a:rPr lang="en-US" err="1"/>
              <a:t>justos</a:t>
            </a:r>
            <a:r>
              <a:rPr lang="en-US"/>
              <a:t> y que la </a:t>
            </a:r>
            <a:r>
              <a:rPr lang="en-US" err="1"/>
              <a:t>distribución</a:t>
            </a:r>
            <a:r>
              <a:rPr lang="en-US"/>
              <a:t> de </a:t>
            </a:r>
            <a:r>
              <a:rPr lang="en-US" err="1"/>
              <a:t>estos</a:t>
            </a:r>
            <a:r>
              <a:rPr lang="en-US"/>
              <a:t> </a:t>
            </a:r>
            <a:r>
              <a:rPr lang="en-US" err="1"/>
              <a:t>resultados</a:t>
            </a:r>
            <a:r>
              <a:rPr lang="en-US"/>
              <a:t> (entre </a:t>
            </a:r>
            <a:r>
              <a:rPr lang="en-US" err="1"/>
              <a:t>ricos</a:t>
            </a:r>
            <a:r>
              <a:rPr lang="en-US"/>
              <a:t> / </a:t>
            </a:r>
            <a:r>
              <a:rPr lang="en-US" err="1"/>
              <a:t>pobres</a:t>
            </a:r>
            <a:r>
              <a:rPr lang="en-US"/>
              <a:t>, </a:t>
            </a:r>
            <a:r>
              <a:rPr lang="en-US" err="1"/>
              <a:t>diferentes</a:t>
            </a:r>
            <a:r>
              <a:rPr lang="en-US"/>
              <a:t> </a:t>
            </a:r>
            <a:r>
              <a:rPr lang="en-US" err="1"/>
              <a:t>grupos</a:t>
            </a:r>
            <a:r>
              <a:rPr lang="en-US"/>
              <a:t> </a:t>
            </a:r>
            <a:r>
              <a:rPr lang="en-US" err="1"/>
              <a:t>étnicos</a:t>
            </a:r>
            <a:r>
              <a:rPr lang="en-US"/>
              <a:t>, hombres / </a:t>
            </a:r>
            <a:r>
              <a:rPr lang="en-US" err="1"/>
              <a:t>mujeres</a:t>
            </a:r>
            <a:r>
              <a:rPr lang="en-US"/>
              <a:t>, etc. .) es </a:t>
            </a:r>
            <a:r>
              <a:rPr lang="en-US" err="1"/>
              <a:t>justa</a:t>
            </a:r>
            <a:r>
              <a:rPr lang="en-US"/>
              <a:t> </a:t>
            </a:r>
            <a:r>
              <a:rPr lang="en-US" err="1"/>
              <a:t>también</a:t>
            </a:r>
            <a:r>
              <a:rPr lang="en-US"/>
              <a:t>. La </a:t>
            </a:r>
            <a:r>
              <a:rPr lang="en-US" err="1"/>
              <a:t>equidad</a:t>
            </a:r>
            <a:r>
              <a:rPr lang="en-US"/>
              <a:t> </a:t>
            </a:r>
            <a:r>
              <a:rPr lang="en-US" err="1"/>
              <a:t>distributiva</a:t>
            </a:r>
            <a:r>
              <a:rPr lang="en-US"/>
              <a:t> </a:t>
            </a:r>
            <a:r>
              <a:rPr lang="en-US" err="1"/>
              <a:t>también</a:t>
            </a:r>
            <a:r>
              <a:rPr lang="en-US"/>
              <a:t> </a:t>
            </a:r>
            <a:r>
              <a:rPr lang="en-US" err="1"/>
              <a:t>podría</a:t>
            </a:r>
            <a:r>
              <a:rPr lang="en-US"/>
              <a:t> </a:t>
            </a:r>
            <a:r>
              <a:rPr lang="en-US" err="1"/>
              <a:t>surgir</a:t>
            </a:r>
            <a:r>
              <a:rPr lang="en-US"/>
              <a:t> en la </a:t>
            </a:r>
            <a:r>
              <a:rPr lang="en-US" err="1"/>
              <a:t>asignación</a:t>
            </a:r>
            <a:r>
              <a:rPr lang="en-US"/>
              <a:t> de </a:t>
            </a:r>
            <a:r>
              <a:rPr lang="en-US" err="1"/>
              <a:t>recursos</a:t>
            </a:r>
            <a:r>
              <a:rPr lang="en-US"/>
              <a:t> </a:t>
            </a:r>
            <a:r>
              <a:rPr lang="en-US" err="1"/>
              <a:t>policiales</a:t>
            </a:r>
            <a:r>
              <a:rPr lang="en-US"/>
              <a:t> (por </a:t>
            </a:r>
            <a:r>
              <a:rPr lang="en-US" err="1"/>
              <a:t>ejemplo</a:t>
            </a:r>
            <a:r>
              <a:rPr lang="en-US"/>
              <a:t>, barrios con mas o </a:t>
            </a:r>
            <a:r>
              <a:rPr lang="en-US" err="1"/>
              <a:t>menos</a:t>
            </a:r>
            <a:r>
              <a:rPr lang="en-US"/>
              <a:t> </a:t>
            </a:r>
            <a:r>
              <a:rPr lang="en-US" err="1"/>
              <a:t>policías</a:t>
            </a:r>
            <a:r>
              <a:rPr lang="en-US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3EA67-B156-4A43-974A-64601D9A50EA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65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3EA67-B156-4A43-974A-64601D9A50EA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49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6DA42-3145-4886-A808-4508AE92F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338605F-0F26-4CE4-91EC-084FA3064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CB8DFE-204B-4F3C-9B53-63626A02E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DAB4D3-823C-442D-81B2-1D804581F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BD1D3C-1E49-4737-B5BB-5B4FABE0C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694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B23D07-7CE9-4D06-8131-D27D5639B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C3AFA6-468E-441C-BA51-6884EFCF1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C0DC0B-A6C8-49D6-8FD1-D89819B9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B4721A-A71B-4404-8537-9C99DC77C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2B2AD2-3FA9-44F0-A3E4-DB566411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908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BCC74-55F5-4D60-B8D0-6D087F090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53EC86-BE8A-494A-BCDF-F04AC460B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5D5686-91CB-42A7-A465-910A77A6F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D356B8-BB8A-4199-8C75-31E76A684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2E371-8A64-4EED-9055-8455F817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93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C4C4B-C7D4-42C3-82A6-573793B42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1CBAB5-D8F5-4A59-8659-E547E625A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18D55C-BED7-44AB-BA2C-430A252F5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CD1675-3549-4A24-A07C-C552D0E0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B4DE19-F9F5-4D77-BAF0-C0CE09B34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C7FF19-C26E-41E7-A811-A3D070DE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353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93AEC-68B1-4AAC-AF0E-F009A3090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ACDA8C-6000-4C2C-9837-410C04CBD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023DEE-0972-419C-9B05-5C331CAD5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9E6115-0BF9-46CB-B04D-B0A1DD509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6313276-A487-4195-B52E-9DD7D96CA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ADED10-6FBA-4039-8E1C-DC861D77F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DE94F54-F944-430E-AB9B-47EBC7A85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1369AD5-4936-41FA-AFD8-1D3EE871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1291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50285-31E8-4463-8785-6D493B27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57E9824-70DD-4C70-8A65-DD1DCBDB1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57A2365-76FC-4342-A94D-2D5D9EA6E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B1D392-3A0B-48B4-A7BE-310A7EEE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494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3DCEB97-B0BB-4948-8805-DE340160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3AA0C8-3DFC-42CC-BF37-309E509D4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3318C5-EE42-4DF3-A519-CBFB8889D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037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E83D1-CD6E-4F95-A6DD-F34A0202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BEDF25-D453-4803-B38B-CE0927C70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7C2CE1-B861-4D82-83FA-6F4DFF219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809912-B888-4FC7-90B7-E11F3C8C4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64C395-A471-4A1C-85F8-C3D0811F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9893F-F58D-4061-A095-A3501305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208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F2D0C-BE23-48A6-A332-7C4895DE0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648030-D997-47A2-88A7-EB276BCEDF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E73316-6F8A-4370-8B35-00F66500C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ED1731-2112-4EB2-AC44-EE686D23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8CACACA-C86B-4B62-9403-C4FB50E4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A02590-B99D-41CA-A440-229B5F6AA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172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EAF85-9B10-42E4-8374-CA1237C2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BC670A-D451-4459-B9D2-B528860AF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E5B184-24F9-43E4-AE6F-6806CB5BB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1DC3AF-1766-4DF8-B841-726C78BF6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260CCE-634D-494C-859C-2470A2E5E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2503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CB06B9-C4C9-4C2E-8DE5-FC0E8C34CB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98C388B-7ED9-458E-A652-DBF577C3E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521D32-F930-4A86-B8D1-D562FE0A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204A64-FD76-4581-94ED-E6FEC0E36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3A708D-C9BB-4B32-9C0F-C25D2D142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6108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FB5D08-AE47-584B-9AF7-6CBC15F29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059A14-F8A4-D24F-ADE2-93B650EC5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704445-50E5-5740-826F-3D096F56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FA3739-BFA2-AE42-8F16-2F9A0ADE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B35AB3-2706-334E-A7CD-46690D2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0476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CFEA4-6A75-2D42-A92E-E2D57F9A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C0F478-B5C3-BB41-81E7-B38C03670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19FF71-50CA-C642-B12E-D33D31D0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C5DE63-E6B8-0A45-B3DA-193B6E4D5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42E69C-2237-1A4D-865D-C2E04FB7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1026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8342E-EC54-6E4F-AA93-2E2C4F895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970A2A-3650-0440-AF77-6795B8D96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1B040E-35D6-3A40-BD89-6B896DB8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26C3BA-0C30-2F40-ADDA-09CC7B8D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82A21C-5429-EC42-8735-445B52A8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301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88BE2-D264-574B-8438-8DE1F78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7D27CB-9288-8341-99D8-1A474E005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F24A4B-ACDC-0647-A9BB-A66AE64877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5B6663-8D60-1945-AC9A-FB353C6D1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ACDE63-FC70-AB49-AD7E-70CD0AB7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C90E02-0A80-764B-AF17-FA3BFD58B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89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FA6485-ED67-0543-88C6-9D94D5E5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309BA8-A473-654C-AA6B-693C7683D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6FEAD37-6C93-8B44-AB7B-0C2C5F2F7A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A6731F3-D378-BC44-AA9C-5686AD1CB5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03FDC4-5A6A-1745-AA25-A785D23BE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DFB1853-6566-4049-9BF3-2A31D94B5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6A0820-0586-3F45-8330-E8295D0C3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B818E98-3725-684D-B30D-93C66BF9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371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01A0B-CE9E-E14D-BA99-3D104BC56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700B95-BCC1-5346-B55F-1303E424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6AEC65F-BF44-E046-B827-68CAD0F0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4FBAA9-0B26-5845-ACDD-102A7FF5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00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37DE6E-6C50-344E-81FA-3540E329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8860FEA-ACBB-DC42-A693-9A07A664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CA266A-2394-484D-9F7E-9CC97D568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777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254B86-BF3D-9E42-B36D-7A8AE1D8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8AFA8-755D-6648-A35B-234A3A0C4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82D2FE-7223-DF45-A503-BADB3A684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16A3BF-19E5-A641-B79E-919BAAB1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B8F36E-8891-E54F-9A7D-E993E623E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5AFB31-F580-E84C-8678-41CF79CC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7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03975-4AE6-1E43-AFAF-8EA8F1005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904A48C-EAA5-D048-8213-5FAB7994F2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C96574-0A9C-264B-BAF4-CB46ECBDF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DBBFD47-367D-A646-AB8A-E97EEDFEC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25B41A-12AA-DA4E-B8BD-5392698A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936077-DCC6-AB41-AAEF-EB5CB45B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3361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C4E8C-3F74-314D-B369-51903161B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504B1C-77DA-4144-B7F5-804E038E3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DB5E27-3767-C04D-809D-41295D07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D3F527-94EE-E241-A468-F6BCD054D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1F929C-3D47-4845-8E18-1275FBAC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445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AC4FB8-14A0-8A4C-96AB-9935C44C7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C753BF6-2B76-4940-A680-C071DE7A91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8FFDB-512F-E648-89D9-6504345A7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6C8B63-D889-864A-A5A6-93FD5225B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E1D61A-36B2-BE4B-9AC5-689D7B61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222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24907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326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3270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0781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289441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1356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09529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1963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399440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441683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91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C5DB24-611B-48D1-A3F7-631E2A51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268227-130F-40A5-B693-B954B33B4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67C926-57C1-4B70-B24E-49595651C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59045-F7FE-403C-81EC-821A337BE192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A57D42-EBCF-4BB7-88B3-F00E199855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5AB387-36AD-4A1F-90DB-EAF6C95C8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B27E5-D190-4E1A-9402-0E0EAF244BD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900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A602CBE-E792-E04E-92A7-83490A789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A6D5E5A-D298-AA44-BF58-77BA0C4F9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60340C-0978-A742-A66B-F172746FA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6C827B-016C-AB48-A6E7-768D018B3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53CD88-3299-9A4C-9880-CF5F434AE0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692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5BECD-8838-DD40-875A-EE5B477B4520}" type="datetimeFigureOut">
              <a:rPr lang="es-CL" smtClean="0"/>
              <a:t>14-01-2021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CF911-B0AB-8949-ACB5-F31FD97EDA9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828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D2B577-D81E-40BB-B480-A989739CD0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 b="742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1975BC6-7BE1-40B1-BBCB-C60EF26B35F8}"/>
              </a:ext>
            </a:extLst>
          </p:cNvPr>
          <p:cNvSpPr/>
          <p:nvPr/>
        </p:nvSpPr>
        <p:spPr>
          <a:xfrm>
            <a:off x="-20" y="6514"/>
            <a:ext cx="12192000" cy="6851486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557A9-73C5-463C-A66A-FE60B65EF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Orden Público y Reforma Carabineros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45C2FB-837F-4544-BBDC-BCC8F368D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Encuentro Anual Sociedad Chilena de Políticas Públicas</a:t>
            </a:r>
          </a:p>
          <a:p>
            <a:r>
              <a:rPr lang="es-CL">
                <a:solidFill>
                  <a:srgbClr val="FFFFFF"/>
                </a:solidFill>
              </a:rPr>
              <a:t>13 de enero 2021</a:t>
            </a:r>
          </a:p>
        </p:txBody>
      </p:sp>
    </p:spTree>
    <p:extLst>
      <p:ext uri="{BB962C8B-B14F-4D97-AF65-F5344CB8AC3E}">
        <p14:creationId xmlns:p14="http://schemas.microsoft.com/office/powerpoint/2010/main" val="2222529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uegan malabares en Ficho - El Heraldo de Chihuahua">
            <a:extLst>
              <a:ext uri="{FF2B5EF4-FFF2-40B4-BE49-F238E27FC236}">
                <a16:creationId xmlns:a16="http://schemas.microsoft.com/office/drawing/2014/main" id="{56392FCC-F04A-4A80-A056-7A9233F750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2" b="-1226"/>
          <a:stretch/>
        </p:blipFill>
        <p:spPr bwMode="auto">
          <a:xfrm>
            <a:off x="0" y="0"/>
            <a:ext cx="12192000" cy="695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F130BF-42B1-42FA-968F-92C7EBA9B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12" y="110455"/>
            <a:ext cx="10515600" cy="1325563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Urgencia de la reforma – Desempeño policial</a:t>
            </a:r>
          </a:p>
        </p:txBody>
      </p:sp>
    </p:spTree>
    <p:extLst>
      <p:ext uri="{BB962C8B-B14F-4D97-AF65-F5344CB8AC3E}">
        <p14:creationId xmlns:p14="http://schemas.microsoft.com/office/powerpoint/2010/main" val="111660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Evaluación del Desempeño (Qué es, Alcance y Objetivos) - Web y Empresas">
            <a:extLst>
              <a:ext uri="{FF2B5EF4-FFF2-40B4-BE49-F238E27FC236}">
                <a16:creationId xmlns:a16="http://schemas.microsoft.com/office/drawing/2014/main" id="{ACEFF392-DB37-4920-A4D3-03C94FB49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96406D-7507-4B54-A77E-7A5DC57F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4000">
                <a:solidFill>
                  <a:srgbClr val="FFFFFF"/>
                </a:solidFill>
              </a:rPr>
              <a:t>Dificultades para evaluar el desempeño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2BBEC-3E36-4FE2-8424-6CD9A66AF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CL" sz="1800" b="1">
                <a:solidFill>
                  <a:srgbClr val="FFFFFF"/>
                </a:solidFill>
              </a:rPr>
              <a:t>1. Rol general y difuso:</a:t>
            </a:r>
          </a:p>
          <a:p>
            <a:r>
              <a:rPr lang="es-CL" sz="1800">
                <a:solidFill>
                  <a:srgbClr val="FFFFFF"/>
                </a:solidFill>
              </a:rPr>
              <a:t>Eficacia al derecho	</a:t>
            </a:r>
          </a:p>
          <a:p>
            <a:r>
              <a:rPr lang="es-CL" sz="1800">
                <a:solidFill>
                  <a:srgbClr val="FFFFFF"/>
                </a:solidFill>
              </a:rPr>
              <a:t>Orden Público</a:t>
            </a:r>
          </a:p>
          <a:p>
            <a:r>
              <a:rPr lang="es-CL" sz="1800">
                <a:solidFill>
                  <a:srgbClr val="FFFFFF"/>
                </a:solidFill>
              </a:rPr>
              <a:t>Seguridad pública interior</a:t>
            </a:r>
          </a:p>
          <a:p>
            <a:r>
              <a:rPr lang="es-CL" sz="1800">
                <a:solidFill>
                  <a:srgbClr val="FFFFFF"/>
                </a:solidFill>
              </a:rPr>
              <a:t>Otras funciones</a:t>
            </a:r>
          </a:p>
        </p:txBody>
      </p:sp>
    </p:spTree>
    <p:extLst>
      <p:ext uri="{BB962C8B-B14F-4D97-AF65-F5344CB8AC3E}">
        <p14:creationId xmlns:p14="http://schemas.microsoft.com/office/powerpoint/2010/main" val="879264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Evaluación del Desempeño (Qué es, Alcance y Objetivos) - Web y Empresas">
            <a:extLst>
              <a:ext uri="{FF2B5EF4-FFF2-40B4-BE49-F238E27FC236}">
                <a16:creationId xmlns:a16="http://schemas.microsoft.com/office/drawing/2014/main" id="{ACEFF392-DB37-4920-A4D3-03C94FB49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96406D-7507-4B54-A77E-7A5DC57F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4000">
                <a:solidFill>
                  <a:srgbClr val="FFFFFF"/>
                </a:solidFill>
              </a:rPr>
              <a:t>Dificultades para evaluar el desempeño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2BBEC-3E36-4FE2-8424-6CD9A66AF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6030484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CL" sz="1800" b="1">
                <a:solidFill>
                  <a:srgbClr val="FFFFFF"/>
                </a:solidFill>
              </a:rPr>
              <a:t>2. Rol no exclusivo:</a:t>
            </a:r>
          </a:p>
          <a:p>
            <a:r>
              <a:rPr lang="es-CL" sz="1800">
                <a:solidFill>
                  <a:srgbClr val="FFFFFF"/>
                </a:solidFill>
              </a:rPr>
              <a:t>Carabineros</a:t>
            </a:r>
          </a:p>
          <a:p>
            <a:r>
              <a:rPr lang="es-CL" sz="1800">
                <a:solidFill>
                  <a:srgbClr val="FFFFFF"/>
                </a:solidFill>
              </a:rPr>
              <a:t>Policía de Investigaciones</a:t>
            </a:r>
          </a:p>
          <a:p>
            <a:r>
              <a:rPr lang="es-CL" sz="1800">
                <a:solidFill>
                  <a:srgbClr val="FFFFFF"/>
                </a:solidFill>
              </a:rPr>
              <a:t>Municipalidades</a:t>
            </a:r>
          </a:p>
          <a:p>
            <a:r>
              <a:rPr lang="es-CL" sz="1800">
                <a:solidFill>
                  <a:srgbClr val="FFFFFF"/>
                </a:solidFill>
              </a:rPr>
              <a:t>Gendarmería</a:t>
            </a:r>
          </a:p>
          <a:p>
            <a:r>
              <a:rPr lang="es-CL" sz="1800">
                <a:solidFill>
                  <a:srgbClr val="FFFFFF"/>
                </a:solidFill>
              </a:rPr>
              <a:t>Fiscalía Nacional</a:t>
            </a:r>
          </a:p>
          <a:p>
            <a:r>
              <a:rPr lang="es-CL" sz="1800">
                <a:solidFill>
                  <a:srgbClr val="FFFFFF"/>
                </a:solidFill>
              </a:rPr>
              <a:t>Ministerio del Interior</a:t>
            </a:r>
          </a:p>
          <a:p>
            <a:r>
              <a:rPr lang="es-CL" sz="1800">
                <a:solidFill>
                  <a:srgbClr val="FFFFFF"/>
                </a:solidFill>
              </a:rPr>
              <a:t>Ministerio de Justicia</a:t>
            </a:r>
          </a:p>
          <a:p>
            <a:r>
              <a:rPr lang="es-CL" sz="1800">
                <a:solidFill>
                  <a:srgbClr val="FFFFFF"/>
                </a:solidFill>
              </a:rPr>
              <a:t>Seguridad privada</a:t>
            </a:r>
          </a:p>
          <a:p>
            <a:r>
              <a:rPr lang="es-CL" sz="1800">
                <a:solidFill>
                  <a:srgbClr val="FFFFFF"/>
                </a:solidFill>
              </a:rPr>
              <a:t>Prevención temprana (Desarrollo Social, M. Vivienda y Urbanismo, Subsecretaría de Prevención del Delito, Ministerio de Salud, etc.)</a:t>
            </a:r>
          </a:p>
        </p:txBody>
      </p:sp>
    </p:spTree>
    <p:extLst>
      <p:ext uri="{BB962C8B-B14F-4D97-AF65-F5344CB8AC3E}">
        <p14:creationId xmlns:p14="http://schemas.microsoft.com/office/powerpoint/2010/main" val="984184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Evaluación del Desempeño (Qué es, Alcance y Objetivos) - Web y Empresas">
            <a:extLst>
              <a:ext uri="{FF2B5EF4-FFF2-40B4-BE49-F238E27FC236}">
                <a16:creationId xmlns:a16="http://schemas.microsoft.com/office/drawing/2014/main" id="{ACEFF392-DB37-4920-A4D3-03C94FB49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96406D-7507-4B54-A77E-7A5DC57F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4000">
                <a:solidFill>
                  <a:srgbClr val="FFFFFF"/>
                </a:solidFill>
              </a:rPr>
              <a:t>Dificultades para evaluar el desempeño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52BBEC-3E36-4FE2-8424-6CD9A66AF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6030484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1800" b="1">
                <a:solidFill>
                  <a:srgbClr val="FFFFFF"/>
                </a:solidFill>
              </a:rPr>
              <a:t>3. Rol difícil de medir objetivamente</a:t>
            </a:r>
          </a:p>
          <a:p>
            <a:r>
              <a:rPr lang="es-ES" sz="1800">
                <a:solidFill>
                  <a:srgbClr val="FFFFFF"/>
                </a:solidFill>
              </a:rPr>
              <a:t>“Cifra Negra”</a:t>
            </a:r>
          </a:p>
          <a:p>
            <a:r>
              <a:rPr lang="es-ES" sz="1800">
                <a:solidFill>
                  <a:srgbClr val="FFFFFF"/>
                </a:solidFill>
              </a:rPr>
              <a:t>Casos Policiales (Cambió el esfuerzo o la acción delictual)</a:t>
            </a:r>
          </a:p>
          <a:p>
            <a:r>
              <a:rPr lang="es-ES" sz="1800">
                <a:solidFill>
                  <a:srgbClr val="FFFFFF"/>
                </a:solidFill>
              </a:rPr>
              <a:t>Daño del delito (Contar no es suficiente)</a:t>
            </a:r>
          </a:p>
        </p:txBody>
      </p:sp>
    </p:spTree>
    <p:extLst>
      <p:ext uri="{BB962C8B-B14F-4D97-AF65-F5344CB8AC3E}">
        <p14:creationId xmlns:p14="http://schemas.microsoft.com/office/powerpoint/2010/main" val="2903684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Evaluación del Desempeño (Qué es, Alcance y Objetivos) - Web y Empresas">
            <a:extLst>
              <a:ext uri="{FF2B5EF4-FFF2-40B4-BE49-F238E27FC236}">
                <a16:creationId xmlns:a16="http://schemas.microsoft.com/office/drawing/2014/main" id="{ACEFF392-DB37-4920-A4D3-03C94FB49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96406D-7507-4B54-A77E-7A5DC57F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4000">
                <a:solidFill>
                  <a:srgbClr val="FFFFFF"/>
                </a:solidFill>
              </a:rPr>
              <a:t>Dificultades para evaluar el desempeño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11D4D2B0-B4F8-47D1-87BC-7A115D55A8E8}"/>
              </a:ext>
            </a:extLst>
          </p:cNvPr>
          <p:cNvSpPr/>
          <p:nvPr/>
        </p:nvSpPr>
        <p:spPr>
          <a:xfrm>
            <a:off x="5024763" y="3024313"/>
            <a:ext cx="674703" cy="594804"/>
          </a:xfrm>
          <a:prstGeom prst="rightArrow">
            <a:avLst/>
          </a:prstGeom>
          <a:solidFill>
            <a:srgbClr val="999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F21A111-4D71-4D66-B0DF-1D7A9A0848A8}"/>
              </a:ext>
            </a:extLst>
          </p:cNvPr>
          <p:cNvSpPr txBox="1"/>
          <p:nvPr/>
        </p:nvSpPr>
        <p:spPr>
          <a:xfrm>
            <a:off x="6096000" y="2972786"/>
            <a:ext cx="4846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Evaluación históricamente basada en la aprobación ciudadana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797118E3-36FD-4B1B-898A-D0BB573FC5A0}"/>
              </a:ext>
            </a:extLst>
          </p:cNvPr>
          <p:cNvSpPr/>
          <p:nvPr/>
        </p:nvSpPr>
        <p:spPr>
          <a:xfrm rot="5400000">
            <a:off x="7810870" y="3918271"/>
            <a:ext cx="674703" cy="594804"/>
          </a:xfrm>
          <a:prstGeom prst="rightArrow">
            <a:avLst/>
          </a:prstGeom>
          <a:solidFill>
            <a:srgbClr val="999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146F645-4DE5-42D7-9BD8-6AFC5FFEF99C}"/>
              </a:ext>
            </a:extLst>
          </p:cNvPr>
          <p:cNvSpPr txBox="1"/>
          <p:nvPr/>
        </p:nvSpPr>
        <p:spPr>
          <a:xfrm>
            <a:off x="6705387" y="4684560"/>
            <a:ext cx="293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Esfuerzos Comunicacionales</a:t>
            </a:r>
          </a:p>
        </p:txBody>
      </p:sp>
    </p:spTree>
    <p:extLst>
      <p:ext uri="{BB962C8B-B14F-4D97-AF65-F5344CB8AC3E}">
        <p14:creationId xmlns:p14="http://schemas.microsoft.com/office/powerpoint/2010/main" val="1492970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as 14 días preso liberan a joven que fue víctima de golpiza policial  homofóbica – Movilh Chile">
            <a:extLst>
              <a:ext uri="{FF2B5EF4-FFF2-40B4-BE49-F238E27FC236}">
                <a16:creationId xmlns:a16="http://schemas.microsoft.com/office/drawing/2014/main" id="{91EF17FF-F458-4494-8278-4F59FE64E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3000"/>
                    </a14:imgEffect>
                    <a14:imgEffect>
                      <a14:brightnessContrast bright="-9000" contras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1" r="1030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86C16F2-D3AF-E743-A706-174B97A7B0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038421"/>
              </p:ext>
            </p:extLst>
          </p:nvPr>
        </p:nvGraphicFramePr>
        <p:xfrm>
          <a:off x="109537" y="1772068"/>
          <a:ext cx="11972925" cy="369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B10A32E-DE68-464C-8F26-88F04CA5568A}"/>
              </a:ext>
            </a:extLst>
          </p:cNvPr>
          <p:cNvSpPr txBox="1"/>
          <p:nvPr/>
        </p:nvSpPr>
        <p:spPr>
          <a:xfrm>
            <a:off x="2220202" y="385011"/>
            <a:ext cx="8307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Usted aprueba o desaprueba el trabajo que está desarrollando Carabineros</a:t>
            </a:r>
          </a:p>
          <a:p>
            <a:pPr algn="l" rtl="0">
              <a:defRPr sz="18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s-ES_tradnl" dirty="0"/>
              <a:t>% Aprueba (CADEM – Plaza Pública)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4AEDD32-3D2F-4F15-8A9B-670CB78FD107}"/>
              </a:ext>
            </a:extLst>
          </p:cNvPr>
          <p:cNvSpPr/>
          <p:nvPr/>
        </p:nvSpPr>
        <p:spPr>
          <a:xfrm>
            <a:off x="8857397" y="2803410"/>
            <a:ext cx="1050878" cy="3261815"/>
          </a:xfrm>
          <a:prstGeom prst="rect">
            <a:avLst/>
          </a:prstGeom>
          <a:solidFill>
            <a:srgbClr val="000000">
              <a:alpha val="3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s-CL" dirty="0"/>
              <a:t>Orden Público</a:t>
            </a:r>
          </a:p>
        </p:txBody>
      </p:sp>
    </p:spTree>
    <p:extLst>
      <p:ext uri="{BB962C8B-B14F-4D97-AF65-F5344CB8AC3E}">
        <p14:creationId xmlns:p14="http://schemas.microsoft.com/office/powerpoint/2010/main" val="24261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ras 14 días preso liberan a joven que fue víctima de golpiza policial  homofóbica – Movilh Chile">
            <a:extLst>
              <a:ext uri="{FF2B5EF4-FFF2-40B4-BE49-F238E27FC236}">
                <a16:creationId xmlns:a16="http://schemas.microsoft.com/office/drawing/2014/main" id="{91EF17FF-F458-4494-8278-4F59FE64E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3000"/>
                    </a14:imgEffect>
                    <a14:imgEffect>
                      <a14:brightnessContrast bright="-9000" contrast="-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1" r="1030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Marcador de contenido 7">
            <a:extLst>
              <a:ext uri="{FF2B5EF4-FFF2-40B4-BE49-F238E27FC236}">
                <a16:creationId xmlns:a16="http://schemas.microsoft.com/office/drawing/2014/main" id="{D02AD1F8-F991-4F2B-97DB-CA55EE3BE1D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18673" y="1509151"/>
          <a:ext cx="10515602" cy="3839697"/>
        </p:xfrm>
        <a:graphic>
          <a:graphicData uri="http://schemas.openxmlformats.org/drawingml/2006/table">
            <a:tbl>
              <a:tblPr/>
              <a:tblGrid>
                <a:gridCol w="1201783">
                  <a:extLst>
                    <a:ext uri="{9D8B030D-6E8A-4147-A177-3AD203B41FA5}">
                      <a16:colId xmlns:a16="http://schemas.microsoft.com/office/drawing/2014/main" val="3289980794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1399349753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1953059783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1603236757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3735110145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361916830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415839867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213850301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847052776"/>
                    </a:ext>
                  </a:extLst>
                </a:gridCol>
              </a:tblGrid>
              <a:tr h="1892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Instancia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Mandante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Período Funcionamiento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Productos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Áreas consideradas</a:t>
                      </a:r>
                    </a:p>
                  </a:txBody>
                  <a:tcPr marL="9013" marR="9013" marT="9013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90540"/>
                  </a:ext>
                </a:extLst>
              </a:tr>
              <a:tr h="378562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Gobernanza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Modernización y Gestión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Carrera Policial y formación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Orden Público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Otros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156481"/>
                  </a:ext>
                </a:extLst>
              </a:tr>
              <a:tr h="109061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Mesa por la Seguridad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Presidente de la República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Sesionó entre abril y julio de 2018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Acuerdo nacional por la seguridad (150 medidas)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 (Dentro del Ministerio del Interior)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Especialización</a:t>
                      </a:r>
                      <a:br>
                        <a:rPr lang="es-C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988452"/>
                  </a:ext>
                </a:extLst>
              </a:tr>
              <a:tr h="109061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Consejo para la Reforma de Carabineros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Ministro del Interior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Sesionó en 16 oportunidades, a partir del 09 de diciembre de 2019 y hasta el 31 de enero de 2020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Propuesta Reforma a Carabineros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 (Ministerio de Seguridad)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Servicios Policiales Basados en Evidencia Científica</a:t>
                      </a:r>
                    </a:p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Estructura para el Cambio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432526"/>
                  </a:ext>
                </a:extLst>
              </a:tr>
              <a:tr h="109061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Comisión Independiente Reforma Carabineros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Comisión Seguridad Senado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Sesionó entre diciembre y enero de 2019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Propuestas para la reforma a Carabineros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 (Ministerio de Seguridad)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Especialización</a:t>
                      </a:r>
                    </a:p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Estructura para el Cambio</a:t>
                      </a:r>
                      <a:br>
                        <a:rPr lang="es-CL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s-CL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13" marR="9013" marT="901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60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05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3822A3DB-EA92-41CA-AEBB-96F1B82B4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8" b="7507"/>
          <a:stretch/>
        </p:blipFill>
        <p:spPr bwMode="auto">
          <a:xfrm>
            <a:off x="0" y="-17283"/>
            <a:ext cx="12192000" cy="685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E6CC17F-0840-4A28-B77A-22740603DD4E}"/>
              </a:ext>
            </a:extLst>
          </p:cNvPr>
          <p:cNvSpPr/>
          <p:nvPr/>
        </p:nvSpPr>
        <p:spPr>
          <a:xfrm>
            <a:off x="0" y="-17283"/>
            <a:ext cx="12192000" cy="6851486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FA6123B-2FED-4C56-9975-4A337965A8E1}"/>
              </a:ext>
            </a:extLst>
          </p:cNvPr>
          <p:cNvSpPr/>
          <p:nvPr/>
        </p:nvSpPr>
        <p:spPr>
          <a:xfrm>
            <a:off x="750682" y="5155823"/>
            <a:ext cx="9534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Conjunto de acciones realizadas por las Prefecturas de COP* para la prevención y control de disturbios en encuentros masivos. Carabineros.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B18A9D7-EB53-472E-BB91-471CED668823}"/>
              </a:ext>
            </a:extLst>
          </p:cNvPr>
          <p:cNvSpPr txBox="1"/>
          <p:nvPr/>
        </p:nvSpPr>
        <p:spPr>
          <a:xfrm>
            <a:off x="796255" y="346601"/>
            <a:ext cx="244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Orden Público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2F5DFE3-28EA-41D1-9A0B-36A982F0DE6A}"/>
              </a:ext>
            </a:extLst>
          </p:cNvPr>
          <p:cNvSpPr txBox="1"/>
          <p:nvPr/>
        </p:nvSpPr>
        <p:spPr>
          <a:xfrm>
            <a:off x="796255" y="1123822"/>
            <a:ext cx="52997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El concepto de orden público no es definido por la Constitución ni la ley, y la doctrina coincide en que es un concepto difuso, amplio e impreciso.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CDE18E3-06C6-4B3B-8946-8D1C084D13DD}"/>
              </a:ext>
            </a:extLst>
          </p:cNvPr>
          <p:cNvSpPr txBox="1"/>
          <p:nvPr/>
        </p:nvSpPr>
        <p:spPr>
          <a:xfrm>
            <a:off x="796255" y="2448869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Doctrina mayoritaria sostiene que el concepto de orden público está vinculado a una función de protección, permitiendo limitar la autonomía de la voluntad en interés de la comunidad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D98C3FD-459D-4C94-A969-CB62F1242705}"/>
              </a:ext>
            </a:extLst>
          </p:cNvPr>
          <p:cNvSpPr txBox="1"/>
          <p:nvPr/>
        </p:nvSpPr>
        <p:spPr>
          <a:xfrm>
            <a:off x="796255" y="2049616"/>
            <a:ext cx="60946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200" dirty="0">
                <a:solidFill>
                  <a:schemeClr val="bg1"/>
                </a:solidFill>
              </a:rPr>
              <a:t>(Juan Pablo Cavada, Biblioteca del Congreso Nacional)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FF86E11-0F15-4FB8-AD55-24E044962E92}"/>
              </a:ext>
            </a:extLst>
          </p:cNvPr>
          <p:cNvSpPr txBox="1"/>
          <p:nvPr/>
        </p:nvSpPr>
        <p:spPr>
          <a:xfrm>
            <a:off x="750681" y="3525347"/>
            <a:ext cx="95340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L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CL" dirty="0"/>
              <a:t>La mantención del orden público corresponde a la regulación y mantención de la convivencia en el uso de espacios públicos (</a:t>
            </a:r>
            <a:r>
              <a:rPr lang="es-CL" dirty="0" err="1"/>
              <a:t>Thacher</a:t>
            </a:r>
            <a:r>
              <a:rPr lang="es-CL" dirty="0"/>
              <a:t>, 2019), definición de límites difusos y puede contemplar actividades como el control de disturbios, la intervención en conflictos interpersonales, control de incivilidades en general, resguardo de manifestaciones, entre otros (</a:t>
            </a:r>
            <a:r>
              <a:rPr lang="es-CL" dirty="0" err="1"/>
              <a:t>Thacher</a:t>
            </a:r>
            <a:r>
              <a:rPr lang="es-CL" dirty="0"/>
              <a:t>, 2018; </a:t>
            </a:r>
            <a:r>
              <a:rPr lang="es-CL" dirty="0" err="1"/>
              <a:t>Waddington</a:t>
            </a:r>
            <a:r>
              <a:rPr lang="es-CL" dirty="0"/>
              <a:t> &amp; Wright, 2008; Wilson, 1968).</a:t>
            </a:r>
          </a:p>
        </p:txBody>
      </p:sp>
    </p:spTree>
    <p:extLst>
      <p:ext uri="{BB962C8B-B14F-4D97-AF65-F5344CB8AC3E}">
        <p14:creationId xmlns:p14="http://schemas.microsoft.com/office/powerpoint/2010/main" val="59708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92F4-160C-4CE0-824D-A5C1DFA8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8" y="0"/>
            <a:ext cx="11407487" cy="1325563"/>
          </a:xfrm>
        </p:spPr>
        <p:txBody>
          <a:bodyPr>
            <a:normAutofit/>
          </a:bodyPr>
          <a:lstStyle/>
          <a:p>
            <a:r>
              <a:rPr lang="es-CL" sz="5400" dirty="0">
                <a:solidFill>
                  <a:schemeClr val="accent5"/>
                </a:solidFill>
              </a:rPr>
              <a:t>Desórdenes Públicos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A2B69AD-53DB-4875-8CD6-E4BABA148036}"/>
              </a:ext>
            </a:extLst>
          </p:cNvPr>
          <p:cNvGrpSpPr/>
          <p:nvPr/>
        </p:nvGrpSpPr>
        <p:grpSpPr>
          <a:xfrm>
            <a:off x="891892" y="1325563"/>
            <a:ext cx="1618586" cy="1591961"/>
            <a:chOff x="391380" y="1825625"/>
            <a:chExt cx="1618586" cy="1591961"/>
          </a:xfrm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3CFBD727-E1B7-46C2-99D7-653701AD1DE1}"/>
                </a:ext>
              </a:extLst>
            </p:cNvPr>
            <p:cNvSpPr/>
            <p:nvPr/>
          </p:nvSpPr>
          <p:spPr>
            <a:xfrm>
              <a:off x="391380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Daños en bienes públicos y privados</a:t>
              </a:r>
              <a:endParaRPr lang="en-US" sz="1600" kern="1200" dirty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7659409B-E9B0-4097-9027-B2E7CE80A856}"/>
                </a:ext>
              </a:extLst>
            </p:cNvPr>
            <p:cNvSpPr/>
            <p:nvPr/>
          </p:nvSpPr>
          <p:spPr>
            <a:xfrm>
              <a:off x="391779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01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7A29D25-313C-4AEB-B0A6-E7809A8A58D2}"/>
              </a:ext>
            </a:extLst>
          </p:cNvPr>
          <p:cNvGrpSpPr/>
          <p:nvPr/>
        </p:nvGrpSpPr>
        <p:grpSpPr>
          <a:xfrm>
            <a:off x="891892" y="3096911"/>
            <a:ext cx="1618187" cy="1591961"/>
            <a:chOff x="2139421" y="1825625"/>
            <a:chExt cx="1618187" cy="1591961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C267CEE0-B2B3-4D61-80AF-A8FC0850EDF7}"/>
                </a:ext>
              </a:extLst>
            </p:cNvPr>
            <p:cNvSpPr/>
            <p:nvPr/>
          </p:nvSpPr>
          <p:spPr>
            <a:xfrm>
              <a:off x="2139421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-3379271"/>
                <a:satOff val="-8710"/>
                <a:lumOff val="-5883"/>
                <a:alphaOff val="0"/>
              </a:schemeClr>
            </a:lnRef>
            <a:fillRef idx="1">
              <a:schemeClr val="accent5">
                <a:hueOff val="-3379271"/>
                <a:satOff val="-8710"/>
                <a:lumOff val="-5883"/>
                <a:alphaOff val="0"/>
              </a:schemeClr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Daños a las personas</a:t>
              </a:r>
              <a:endParaRPr lang="en-US" sz="1600" kern="1200" dirty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CE6F7BD7-147F-4973-A1AD-EF224BC8C680}"/>
                </a:ext>
              </a:extLst>
            </p:cNvPr>
            <p:cNvSpPr/>
            <p:nvPr/>
          </p:nvSpPr>
          <p:spPr>
            <a:xfrm>
              <a:off x="2139421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/>
                <a:t>02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98ADA18-F080-4FEF-9803-5C010BF5224E}"/>
              </a:ext>
            </a:extLst>
          </p:cNvPr>
          <p:cNvGrpSpPr/>
          <p:nvPr/>
        </p:nvGrpSpPr>
        <p:grpSpPr>
          <a:xfrm>
            <a:off x="891892" y="4868259"/>
            <a:ext cx="1618187" cy="1591961"/>
            <a:chOff x="3887064" y="1825625"/>
            <a:chExt cx="1618187" cy="1591961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0E516038-4D4A-427B-AB44-FBFA00A9F776}"/>
                </a:ext>
              </a:extLst>
            </p:cNvPr>
            <p:cNvSpPr/>
            <p:nvPr/>
          </p:nvSpPr>
          <p:spPr>
            <a:xfrm>
              <a:off x="3887064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-6758543"/>
                <a:satOff val="-17419"/>
                <a:lumOff val="-11765"/>
                <a:alphaOff val="0"/>
              </a:schemeClr>
            </a:lnRef>
            <a:fillRef idx="1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Impedimentos para ejercer derechos</a:t>
              </a:r>
              <a:endParaRPr lang="en-US" sz="1600" kern="1200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E8D9D48-1EE4-4094-A005-705D7894CE7B}"/>
                </a:ext>
              </a:extLst>
            </p:cNvPr>
            <p:cNvSpPr/>
            <p:nvPr/>
          </p:nvSpPr>
          <p:spPr>
            <a:xfrm>
              <a:off x="3887064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03</a:t>
              </a:r>
            </a:p>
          </p:txBody>
        </p:sp>
      </p:grpSp>
      <p:pic>
        <p:nvPicPr>
          <p:cNvPr id="1026" name="Picture 2" descr="Los desórdenes públicos graves no serán considerados como terrorismo |  Política | Cadena SER">
            <a:extLst>
              <a:ext uri="{FF2B5EF4-FFF2-40B4-BE49-F238E27FC236}">
                <a16:creationId xmlns:a16="http://schemas.microsoft.com/office/drawing/2014/main" id="{D70A35E2-6BDD-4CC4-B1B0-61FF8C3B7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23" y="1325562"/>
            <a:ext cx="9006118" cy="513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347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092F4-160C-4CE0-824D-A5C1DFA8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378" y="0"/>
            <a:ext cx="11407487" cy="1325563"/>
          </a:xfrm>
        </p:spPr>
        <p:txBody>
          <a:bodyPr>
            <a:normAutofit/>
          </a:bodyPr>
          <a:lstStyle/>
          <a:p>
            <a:r>
              <a:rPr lang="es-CL" sz="5400" dirty="0">
                <a:solidFill>
                  <a:schemeClr val="accent5"/>
                </a:solidFill>
              </a:rPr>
              <a:t>Función Policial en Orden Público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A2B69AD-53DB-4875-8CD6-E4BABA148036}"/>
              </a:ext>
            </a:extLst>
          </p:cNvPr>
          <p:cNvGrpSpPr/>
          <p:nvPr/>
        </p:nvGrpSpPr>
        <p:grpSpPr>
          <a:xfrm>
            <a:off x="891892" y="1325563"/>
            <a:ext cx="1618586" cy="1591961"/>
            <a:chOff x="391380" y="1825625"/>
            <a:chExt cx="1618586" cy="1591961"/>
          </a:xfrm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3CFBD727-E1B7-46C2-99D7-653701AD1DE1}"/>
                </a:ext>
              </a:extLst>
            </p:cNvPr>
            <p:cNvSpPr/>
            <p:nvPr/>
          </p:nvSpPr>
          <p:spPr>
            <a:xfrm>
              <a:off x="391380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Daños en bienes públicos y privados</a:t>
              </a:r>
              <a:endParaRPr lang="en-US" sz="1600" kern="1200" dirty="0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7659409B-E9B0-4097-9027-B2E7CE80A856}"/>
                </a:ext>
              </a:extLst>
            </p:cNvPr>
            <p:cNvSpPr/>
            <p:nvPr/>
          </p:nvSpPr>
          <p:spPr>
            <a:xfrm>
              <a:off x="391779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01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7A29D25-313C-4AEB-B0A6-E7809A8A58D2}"/>
              </a:ext>
            </a:extLst>
          </p:cNvPr>
          <p:cNvGrpSpPr/>
          <p:nvPr/>
        </p:nvGrpSpPr>
        <p:grpSpPr>
          <a:xfrm>
            <a:off x="891892" y="3096911"/>
            <a:ext cx="1618187" cy="1591961"/>
            <a:chOff x="2139421" y="1825625"/>
            <a:chExt cx="1618187" cy="1591961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C267CEE0-B2B3-4D61-80AF-A8FC0850EDF7}"/>
                </a:ext>
              </a:extLst>
            </p:cNvPr>
            <p:cNvSpPr/>
            <p:nvPr/>
          </p:nvSpPr>
          <p:spPr>
            <a:xfrm>
              <a:off x="2139421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-3379271"/>
                <a:satOff val="-8710"/>
                <a:lumOff val="-5883"/>
                <a:alphaOff val="0"/>
              </a:schemeClr>
            </a:lnRef>
            <a:fillRef idx="1">
              <a:schemeClr val="accent5">
                <a:hueOff val="-3379271"/>
                <a:satOff val="-8710"/>
                <a:lumOff val="-5883"/>
                <a:alphaOff val="0"/>
              </a:schemeClr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Daños a las personas</a:t>
              </a:r>
              <a:endParaRPr lang="en-US" sz="1600" kern="1200" dirty="0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CE6F7BD7-147F-4973-A1AD-EF224BC8C680}"/>
                </a:ext>
              </a:extLst>
            </p:cNvPr>
            <p:cNvSpPr/>
            <p:nvPr/>
          </p:nvSpPr>
          <p:spPr>
            <a:xfrm>
              <a:off x="2139421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3379271"/>
                <a:satOff val="-8710"/>
                <a:lumOff val="-58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/>
                <a:t>02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98ADA18-F080-4FEF-9803-5C010BF5224E}"/>
              </a:ext>
            </a:extLst>
          </p:cNvPr>
          <p:cNvGrpSpPr/>
          <p:nvPr/>
        </p:nvGrpSpPr>
        <p:grpSpPr>
          <a:xfrm>
            <a:off x="891892" y="4868259"/>
            <a:ext cx="1618187" cy="1591961"/>
            <a:chOff x="3887064" y="1825625"/>
            <a:chExt cx="1618187" cy="1591961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0E516038-4D4A-427B-AB44-FBFA00A9F776}"/>
                </a:ext>
              </a:extLst>
            </p:cNvPr>
            <p:cNvSpPr/>
            <p:nvPr/>
          </p:nvSpPr>
          <p:spPr>
            <a:xfrm>
              <a:off x="3887064" y="1825625"/>
              <a:ext cx="1618187" cy="1591961"/>
            </a:xfrm>
            <a:custGeom>
              <a:avLst/>
              <a:gdLst>
                <a:gd name="connsiteX0" fmla="*/ 0 w 1618187"/>
                <a:gd name="connsiteY0" fmla="*/ 0 h 1591961"/>
                <a:gd name="connsiteX1" fmla="*/ 1618187 w 1618187"/>
                <a:gd name="connsiteY1" fmla="*/ 0 h 1591961"/>
                <a:gd name="connsiteX2" fmla="*/ 1618187 w 1618187"/>
                <a:gd name="connsiteY2" fmla="*/ 1591961 h 1591961"/>
                <a:gd name="connsiteX3" fmla="*/ 0 w 1618187"/>
                <a:gd name="connsiteY3" fmla="*/ 1591961 h 1591961"/>
                <a:gd name="connsiteX4" fmla="*/ 0 w 1618187"/>
                <a:gd name="connsiteY4" fmla="*/ 0 h 159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1591961">
                  <a:moveTo>
                    <a:pt x="0" y="0"/>
                  </a:moveTo>
                  <a:lnTo>
                    <a:pt x="1618187" y="0"/>
                  </a:lnTo>
                  <a:lnTo>
                    <a:pt x="1618187" y="1591961"/>
                  </a:lnTo>
                  <a:lnTo>
                    <a:pt x="0" y="1591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-6758543"/>
                <a:satOff val="-17419"/>
                <a:lumOff val="-11765"/>
                <a:alphaOff val="0"/>
              </a:schemeClr>
            </a:lnRef>
            <a:fillRef idx="1">
              <a:schemeClr val="accent5">
                <a:hueOff val="-6758543"/>
                <a:satOff val="-17419"/>
                <a:lumOff val="-11765"/>
                <a:alphaOff val="0"/>
              </a:schemeClr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636784" rIns="159841" bIns="330201" numCol="1" spcCol="1270" anchor="t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600" kern="1200" dirty="0"/>
                <a:t>Impedimentos para ejercer derechos</a:t>
              </a:r>
              <a:endParaRPr lang="en-US" sz="1600" kern="1200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FE8D9D48-1EE4-4094-A005-705D7894CE7B}"/>
                </a:ext>
              </a:extLst>
            </p:cNvPr>
            <p:cNvSpPr/>
            <p:nvPr/>
          </p:nvSpPr>
          <p:spPr>
            <a:xfrm>
              <a:off x="3887064" y="1825625"/>
              <a:ext cx="1618187" cy="636784"/>
            </a:xfrm>
            <a:custGeom>
              <a:avLst/>
              <a:gdLst>
                <a:gd name="connsiteX0" fmla="*/ 0 w 1618187"/>
                <a:gd name="connsiteY0" fmla="*/ 0 h 636784"/>
                <a:gd name="connsiteX1" fmla="*/ 1618187 w 1618187"/>
                <a:gd name="connsiteY1" fmla="*/ 0 h 636784"/>
                <a:gd name="connsiteX2" fmla="*/ 1618187 w 1618187"/>
                <a:gd name="connsiteY2" fmla="*/ 636784 h 636784"/>
                <a:gd name="connsiteX3" fmla="*/ 0 w 1618187"/>
                <a:gd name="connsiteY3" fmla="*/ 636784 h 636784"/>
                <a:gd name="connsiteX4" fmla="*/ 0 w 1618187"/>
                <a:gd name="connsiteY4" fmla="*/ 0 h 63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8187" h="636784">
                  <a:moveTo>
                    <a:pt x="0" y="0"/>
                  </a:moveTo>
                  <a:lnTo>
                    <a:pt x="1618187" y="0"/>
                  </a:lnTo>
                  <a:lnTo>
                    <a:pt x="1618187" y="636784"/>
                  </a:lnTo>
                  <a:lnTo>
                    <a:pt x="0" y="6367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6758543"/>
                <a:satOff val="-17419"/>
                <a:lumOff val="-1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9841" tIns="165100" rIns="159841" bIns="16510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/>
                <a:t>03</a:t>
              </a:r>
            </a:p>
          </p:txBody>
        </p:sp>
      </p:grp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CD6295F8-DCD6-4A6D-961F-45DC40D1FF1A}"/>
              </a:ext>
            </a:extLst>
          </p:cNvPr>
          <p:cNvSpPr/>
          <p:nvPr/>
        </p:nvSpPr>
        <p:spPr>
          <a:xfrm>
            <a:off x="3588689" y="1588873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/>
              <a:t>Evitar daños en bienes públicos</a:t>
            </a:r>
            <a:endParaRPr lang="en-US" sz="1200" kern="1200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9DD5606D-B585-4799-BFC3-830A9971AC61}"/>
              </a:ext>
            </a:extLst>
          </p:cNvPr>
          <p:cNvSpPr/>
          <p:nvPr/>
        </p:nvSpPr>
        <p:spPr>
          <a:xfrm>
            <a:off x="5100520" y="1588873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844818"/>
              <a:satOff val="-2177"/>
              <a:lumOff val="-1471"/>
              <a:alphaOff val="0"/>
            </a:schemeClr>
          </a:fillRef>
          <a:effectRef idx="0">
            <a:schemeClr val="accent5">
              <a:hueOff val="-844818"/>
              <a:satOff val="-2177"/>
              <a:lumOff val="-147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/>
              <a:t>Evitar daños en bienes privados</a:t>
            </a:r>
            <a:endParaRPr lang="en-US" sz="1200" kern="1200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EFD4AA7E-4B08-4C26-9E79-E6467B0E2025}"/>
              </a:ext>
            </a:extLst>
          </p:cNvPr>
          <p:cNvSpPr/>
          <p:nvPr/>
        </p:nvSpPr>
        <p:spPr>
          <a:xfrm>
            <a:off x="3589088" y="3225607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689636"/>
              <a:satOff val="-4355"/>
              <a:lumOff val="-2941"/>
              <a:alphaOff val="0"/>
            </a:schemeClr>
          </a:fillRef>
          <a:effectRef idx="0">
            <a:schemeClr val="accent5">
              <a:hueOff val="-1689636"/>
              <a:satOff val="-4355"/>
              <a:lumOff val="-294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Evitar lesiones a civiles</a:t>
            </a:r>
            <a:endParaRPr lang="en-US" sz="1200" kern="120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82829CB4-D12D-4B3C-93A0-D21887AF0F29}"/>
              </a:ext>
            </a:extLst>
          </p:cNvPr>
          <p:cNvSpPr/>
          <p:nvPr/>
        </p:nvSpPr>
        <p:spPr>
          <a:xfrm>
            <a:off x="5097852" y="3225607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2534453"/>
              <a:satOff val="-6532"/>
              <a:lumOff val="-4412"/>
              <a:alphaOff val="0"/>
            </a:schemeClr>
          </a:fillRef>
          <a:effectRef idx="0">
            <a:schemeClr val="accent5">
              <a:hueOff val="-2534453"/>
              <a:satOff val="-6532"/>
              <a:lumOff val="-441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Evitar lesiones a uniformados</a:t>
            </a:r>
            <a:endParaRPr lang="en-US" sz="1200" kern="1200" dirty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369198B6-54AA-4772-A122-954F1F6AF4B7}"/>
              </a:ext>
            </a:extLst>
          </p:cNvPr>
          <p:cNvSpPr/>
          <p:nvPr/>
        </p:nvSpPr>
        <p:spPr>
          <a:xfrm>
            <a:off x="3589088" y="4868259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379271"/>
              <a:satOff val="-8710"/>
              <a:lumOff val="-5883"/>
              <a:alphaOff val="0"/>
            </a:schemeClr>
          </a:fillRef>
          <a:effectRef idx="0">
            <a:schemeClr val="accent5">
              <a:hueOff val="-3379271"/>
              <a:satOff val="-8710"/>
              <a:lumOff val="-5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/>
              <a:t>Propiciar que la población general ejerza sus derechos</a:t>
            </a:r>
            <a:endParaRPr lang="en-US" sz="1200" kern="120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18512390-67D1-4E8C-B90F-851F41843424}"/>
              </a:ext>
            </a:extLst>
          </p:cNvPr>
          <p:cNvSpPr/>
          <p:nvPr/>
        </p:nvSpPr>
        <p:spPr>
          <a:xfrm>
            <a:off x="5097852" y="4868259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4224089"/>
              <a:satOff val="-10887"/>
              <a:lumOff val="-7353"/>
              <a:alphaOff val="0"/>
            </a:schemeClr>
          </a:fillRef>
          <a:effectRef idx="0">
            <a:schemeClr val="accent5">
              <a:hueOff val="-4224089"/>
              <a:satOff val="-10887"/>
              <a:lumOff val="-735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/>
              <a:t>Propiciar que los manifestantes ejerzan sus derechos</a:t>
            </a:r>
            <a:endParaRPr lang="en-US" sz="1200" kern="120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00F43FE5-B6AA-43B5-8985-BF6C6CEE39C7}"/>
              </a:ext>
            </a:extLst>
          </p:cNvPr>
          <p:cNvSpPr/>
          <p:nvPr/>
        </p:nvSpPr>
        <p:spPr>
          <a:xfrm>
            <a:off x="6612351" y="1588873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068907"/>
              <a:satOff val="-13064"/>
              <a:lumOff val="-8824"/>
              <a:alphaOff val="0"/>
            </a:schemeClr>
          </a:fillRef>
          <a:effectRef idx="0">
            <a:schemeClr val="accent5">
              <a:hueOff val="-5068907"/>
              <a:satOff val="-13064"/>
              <a:lumOff val="-882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/>
              <a:t>Evitar la comisión de delitos</a:t>
            </a:r>
            <a:endParaRPr lang="en-US" sz="1200" kern="120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2D04915F-04AC-4FCD-A5A1-5B0353D2450D}"/>
              </a:ext>
            </a:extLst>
          </p:cNvPr>
          <p:cNvSpPr/>
          <p:nvPr/>
        </p:nvSpPr>
        <p:spPr>
          <a:xfrm>
            <a:off x="6612351" y="3225607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Detener a quienes han cometido delitos</a:t>
            </a:r>
            <a:endParaRPr lang="en-US" sz="1200" kern="120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924D8EA6-4A05-47F2-BF99-93C4256B1876}"/>
              </a:ext>
            </a:extLst>
          </p:cNvPr>
          <p:cNvSpPr/>
          <p:nvPr/>
        </p:nvSpPr>
        <p:spPr>
          <a:xfrm>
            <a:off x="6606616" y="4868259"/>
            <a:ext cx="1260000" cy="1260000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Constituir los medios de prueba </a:t>
            </a:r>
            <a:r>
              <a:rPr lang="es-CL" sz="1200" dirty="0"/>
              <a:t>en </a:t>
            </a:r>
            <a:r>
              <a:rPr lang="es-CL" sz="1200" kern="1200" dirty="0"/>
              <a:t>detenciones</a:t>
            </a:r>
            <a:endParaRPr lang="en-US" sz="1200" kern="12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9C7E2F3-5110-4E32-8DB3-56DD33C7E0A3}"/>
              </a:ext>
            </a:extLst>
          </p:cNvPr>
          <p:cNvSpPr txBox="1"/>
          <p:nvPr/>
        </p:nvSpPr>
        <p:spPr>
          <a:xfrm>
            <a:off x="9361283" y="1388885"/>
            <a:ext cx="133991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99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1274239-2909-4750-BA65-6BA8C01FC938}"/>
              </a:ext>
            </a:extLst>
          </p:cNvPr>
          <p:cNvSpPr txBox="1"/>
          <p:nvPr/>
        </p:nvSpPr>
        <p:spPr>
          <a:xfrm>
            <a:off x="8455936" y="4191418"/>
            <a:ext cx="31506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dirty="0">
                <a:solidFill>
                  <a:srgbClr val="FF0000"/>
                </a:solidFill>
              </a:rPr>
              <a:t>Cuales acciones priorizar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AEF599B-A549-4D90-87A9-618E7A786C42}"/>
              </a:ext>
            </a:extLst>
          </p:cNvPr>
          <p:cNvSpPr/>
          <p:nvPr/>
        </p:nvSpPr>
        <p:spPr>
          <a:xfrm>
            <a:off x="4033093" y="4042034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1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100D159B-7F46-4CDA-8D08-A520FE5311E2}"/>
              </a:ext>
            </a:extLst>
          </p:cNvPr>
          <p:cNvSpPr/>
          <p:nvPr/>
        </p:nvSpPr>
        <p:spPr>
          <a:xfrm>
            <a:off x="5542256" y="4042034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1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6640F94A-D10F-4B97-BF2A-89C4F3C4011B}"/>
              </a:ext>
            </a:extLst>
          </p:cNvPr>
          <p:cNvSpPr/>
          <p:nvPr/>
        </p:nvSpPr>
        <p:spPr>
          <a:xfrm>
            <a:off x="4032504" y="2446202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2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F164E20B-CA39-44F7-9989-7F4A05C9C273}"/>
              </a:ext>
            </a:extLst>
          </p:cNvPr>
          <p:cNvSpPr/>
          <p:nvPr/>
        </p:nvSpPr>
        <p:spPr>
          <a:xfrm>
            <a:off x="5536914" y="2446202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2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7C959C3-F7FD-469D-A1EE-89421C996407}"/>
              </a:ext>
            </a:extLst>
          </p:cNvPr>
          <p:cNvSpPr/>
          <p:nvPr/>
        </p:nvSpPr>
        <p:spPr>
          <a:xfrm>
            <a:off x="7051020" y="2446202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2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C4E070EC-AD00-4821-80D5-36C5E11F7621}"/>
              </a:ext>
            </a:extLst>
          </p:cNvPr>
          <p:cNvSpPr/>
          <p:nvPr/>
        </p:nvSpPr>
        <p:spPr>
          <a:xfrm>
            <a:off x="7051020" y="4073415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3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876370F5-1BF5-4E86-A2EA-2E31BFA34585}"/>
              </a:ext>
            </a:extLst>
          </p:cNvPr>
          <p:cNvSpPr/>
          <p:nvPr/>
        </p:nvSpPr>
        <p:spPr>
          <a:xfrm>
            <a:off x="4416682" y="5757067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3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B02DEA53-F9F5-4ED0-B359-6A5A41BAD49C}"/>
              </a:ext>
            </a:extLst>
          </p:cNvPr>
          <p:cNvSpPr/>
          <p:nvPr/>
        </p:nvSpPr>
        <p:spPr>
          <a:xfrm>
            <a:off x="5956061" y="5757067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3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A24BF355-C31F-4E3B-91F6-1CBDC32F7D6B}"/>
              </a:ext>
            </a:extLst>
          </p:cNvPr>
          <p:cNvSpPr/>
          <p:nvPr/>
        </p:nvSpPr>
        <p:spPr>
          <a:xfrm>
            <a:off x="7495424" y="5757067"/>
            <a:ext cx="371192" cy="37119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9785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38C2B5-917B-4FD3-9D74-C616F31A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573" y="128977"/>
            <a:ext cx="11407487" cy="1325563"/>
          </a:xfrm>
        </p:spPr>
        <p:txBody>
          <a:bodyPr>
            <a:normAutofit/>
          </a:bodyPr>
          <a:lstStyle/>
          <a:p>
            <a:r>
              <a:rPr lang="es-CL" sz="5400" dirty="0"/>
              <a:t>Momentos del Orden Público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45CEB28-3892-4AF4-B6A2-E805160E83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8405351"/>
              </p:ext>
            </p:extLst>
          </p:nvPr>
        </p:nvGraphicFramePr>
        <p:xfrm>
          <a:off x="396573" y="967620"/>
          <a:ext cx="11407487" cy="3268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>
            <a:extLst>
              <a:ext uri="{FF2B5EF4-FFF2-40B4-BE49-F238E27FC236}">
                <a16:creationId xmlns:a16="http://schemas.microsoft.com/office/drawing/2014/main" id="{F589794A-FD63-4207-B739-155C761D2188}"/>
              </a:ext>
            </a:extLst>
          </p:cNvPr>
          <p:cNvGrpSpPr/>
          <p:nvPr/>
        </p:nvGrpSpPr>
        <p:grpSpPr>
          <a:xfrm>
            <a:off x="7340517" y="1317226"/>
            <a:ext cx="2141688" cy="2570026"/>
            <a:chOff x="6945923" y="349431"/>
            <a:chExt cx="2141688" cy="2570026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EC31DA1-922C-4D4E-81FB-37A7C62F7396}"/>
                </a:ext>
              </a:extLst>
            </p:cNvPr>
            <p:cNvSpPr/>
            <p:nvPr/>
          </p:nvSpPr>
          <p:spPr>
            <a:xfrm>
              <a:off x="6945923" y="349431"/>
              <a:ext cx="2141688" cy="257002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5068907"/>
                <a:satOff val="-13064"/>
                <a:lumOff val="-882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B370B92B-2C2A-4C92-8868-A8093342A0EF}"/>
                </a:ext>
              </a:extLst>
            </p:cNvPr>
            <p:cNvSpPr txBox="1"/>
            <p:nvPr/>
          </p:nvSpPr>
          <p:spPr>
            <a:xfrm>
              <a:off x="6945923" y="1377441"/>
              <a:ext cx="2141688" cy="154201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1551" tIns="0" rIns="211551" bIns="330200" numCol="1" spcCol="1270" anchor="t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1900" kern="1200" dirty="0"/>
                <a:t>Restablecimiento del Orden Público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83BF8D9-9256-405C-8299-C47C1D6C4A66}"/>
              </a:ext>
            </a:extLst>
          </p:cNvPr>
          <p:cNvGrpSpPr/>
          <p:nvPr/>
        </p:nvGrpSpPr>
        <p:grpSpPr>
          <a:xfrm>
            <a:off x="7340517" y="1317226"/>
            <a:ext cx="2141688" cy="1028010"/>
            <a:chOff x="6945923" y="349431"/>
            <a:chExt cx="2141688" cy="1028010"/>
          </a:xfrm>
        </p:grpSpPr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E8DB168-BBB2-4DA1-8679-83D43A425560}"/>
                </a:ext>
              </a:extLst>
            </p:cNvPr>
            <p:cNvSpPr/>
            <p:nvPr/>
          </p:nvSpPr>
          <p:spPr>
            <a:xfrm>
              <a:off x="6945923" y="349431"/>
              <a:ext cx="2141688" cy="1028010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-5068907"/>
                <a:satOff val="-13064"/>
                <a:lumOff val="-882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F3FB47B0-6E53-4B05-8543-BA842C1A9AF6}"/>
                </a:ext>
              </a:extLst>
            </p:cNvPr>
            <p:cNvSpPr txBox="1"/>
            <p:nvPr/>
          </p:nvSpPr>
          <p:spPr>
            <a:xfrm>
              <a:off x="6945923" y="349431"/>
              <a:ext cx="2141688" cy="102801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1551" tIns="165100" rIns="211551" bIns="165100" numCol="1" spcCol="1270" anchor="ctr" anchorCtr="0">
              <a:noAutofit/>
            </a:bodyPr>
            <a:lstStyle/>
            <a:p>
              <a:pPr marL="0" lvl="0" indent="0" algn="l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L" sz="5000" kern="1200"/>
                <a:t>04</a:t>
              </a:r>
            </a:p>
          </p:txBody>
        </p:sp>
      </p:grp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6AC30408-A032-4B0B-AE01-FA1E67E8B39D}"/>
              </a:ext>
            </a:extLst>
          </p:cNvPr>
          <p:cNvSpPr/>
          <p:nvPr/>
        </p:nvSpPr>
        <p:spPr>
          <a:xfrm>
            <a:off x="5336863" y="4525490"/>
            <a:ext cx="1518257" cy="42022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068907"/>
              <a:satOff val="-13064"/>
              <a:lumOff val="-8824"/>
              <a:alphaOff val="0"/>
            </a:schemeClr>
          </a:fillRef>
          <a:effectRef idx="0">
            <a:schemeClr val="accent5">
              <a:hueOff val="-5068907"/>
              <a:satOff val="-13064"/>
              <a:lumOff val="-882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Diálogo policías manifestantes</a:t>
            </a:r>
            <a:endParaRPr lang="en-US" sz="1200" kern="1200" dirty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05660445-3B32-42B6-BAD1-E44512FB6D71}"/>
              </a:ext>
            </a:extLst>
          </p:cNvPr>
          <p:cNvSpPr/>
          <p:nvPr/>
        </p:nvSpPr>
        <p:spPr>
          <a:xfrm>
            <a:off x="5336871" y="4091776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Identificar a líderes del colectivo</a:t>
            </a:r>
            <a:endParaRPr lang="en-US" sz="1200" kern="1200" dirty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F1203AE4-6163-4C1C-8BE0-F1A2BF70016B}"/>
              </a:ext>
            </a:extLst>
          </p:cNvPr>
          <p:cNvSpPr/>
          <p:nvPr/>
        </p:nvSpPr>
        <p:spPr>
          <a:xfrm>
            <a:off x="7652233" y="4091776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Monitoreo, mando y control</a:t>
            </a:r>
            <a:endParaRPr lang="en-US" sz="1200" kern="1200" dirty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163E7B34-D1DD-45C7-91FC-8703DE27482E}"/>
              </a:ext>
            </a:extLst>
          </p:cNvPr>
          <p:cNvSpPr/>
          <p:nvPr/>
        </p:nvSpPr>
        <p:spPr>
          <a:xfrm>
            <a:off x="3021514" y="4962803"/>
            <a:ext cx="1518257" cy="42022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068907"/>
              <a:satOff val="-13064"/>
              <a:lumOff val="-8824"/>
              <a:alphaOff val="0"/>
            </a:schemeClr>
          </a:fillRef>
          <a:effectRef idx="0">
            <a:schemeClr val="accent5">
              <a:hueOff val="-5068907"/>
              <a:satOff val="-13064"/>
              <a:lumOff val="-882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200" dirty="0"/>
              <a:t>Establecer diálogo con líderes</a:t>
            </a:r>
            <a:endParaRPr lang="en-US" sz="1200" kern="1200" dirty="0"/>
          </a:p>
        </p:txBody>
      </p:sp>
      <p:sp>
        <p:nvSpPr>
          <p:cNvPr id="16" name="Forma libre: forma 15">
            <a:extLst>
              <a:ext uri="{FF2B5EF4-FFF2-40B4-BE49-F238E27FC236}">
                <a16:creationId xmlns:a16="http://schemas.microsoft.com/office/drawing/2014/main" id="{10F7C4AE-9254-452A-9D8A-F93FCE7E4A38}"/>
              </a:ext>
            </a:extLst>
          </p:cNvPr>
          <p:cNvSpPr/>
          <p:nvPr/>
        </p:nvSpPr>
        <p:spPr>
          <a:xfrm>
            <a:off x="9967594" y="4091776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Identificar acciones exitosas</a:t>
            </a:r>
            <a:endParaRPr lang="en-US" sz="1200" kern="120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8F00E7F9-D84B-4723-88DD-3D2F4A61FD3B}"/>
              </a:ext>
            </a:extLst>
          </p:cNvPr>
          <p:cNvSpPr/>
          <p:nvPr/>
        </p:nvSpPr>
        <p:spPr>
          <a:xfrm>
            <a:off x="7652233" y="4948258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Registro</a:t>
            </a:r>
            <a:endParaRPr lang="en-US" sz="1200" kern="1200" dirty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4034AC88-D250-4526-97FA-297F9D19B455}"/>
              </a:ext>
            </a:extLst>
          </p:cNvPr>
          <p:cNvSpPr/>
          <p:nvPr/>
        </p:nvSpPr>
        <p:spPr>
          <a:xfrm>
            <a:off x="9967594" y="4525490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Identificar acciones fallidas</a:t>
            </a:r>
            <a:endParaRPr lang="en-US" sz="1200" kern="1200" dirty="0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43E94784-C8E2-468F-824C-AF1E3182DA2B}"/>
              </a:ext>
            </a:extLst>
          </p:cNvPr>
          <p:cNvSpPr/>
          <p:nvPr/>
        </p:nvSpPr>
        <p:spPr>
          <a:xfrm>
            <a:off x="9967604" y="4962803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Comunicar resultados a la autoridad</a:t>
            </a:r>
            <a:endParaRPr lang="en-US" sz="1200" kern="120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576AC734-4BD0-4CFE-91BE-F82231C4E037}"/>
              </a:ext>
            </a:extLst>
          </p:cNvPr>
          <p:cNvSpPr/>
          <p:nvPr/>
        </p:nvSpPr>
        <p:spPr>
          <a:xfrm>
            <a:off x="9967594" y="5396517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Comunicar resultados a la ciudadanía</a:t>
            </a:r>
            <a:endParaRPr lang="en-US" sz="1200" kern="120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id="{F2264657-A771-4DB6-812F-90F194F94EC6}"/>
              </a:ext>
            </a:extLst>
          </p:cNvPr>
          <p:cNvSpPr/>
          <p:nvPr/>
        </p:nvSpPr>
        <p:spPr>
          <a:xfrm>
            <a:off x="3021509" y="4091776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Identificar situaciones de riesgo</a:t>
            </a:r>
            <a:endParaRPr lang="en-US" sz="1200" kern="120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6C62E3B1-1468-471A-A2EE-F2CD7CB84D0E}"/>
              </a:ext>
            </a:extLst>
          </p:cNvPr>
          <p:cNvSpPr/>
          <p:nvPr/>
        </p:nvSpPr>
        <p:spPr>
          <a:xfrm>
            <a:off x="3021505" y="4525490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Identificar líderes del movimiento</a:t>
            </a:r>
            <a:endParaRPr lang="en-US" sz="1200" kern="1200" dirty="0"/>
          </a:p>
        </p:txBody>
      </p:sp>
      <p:sp>
        <p:nvSpPr>
          <p:cNvPr id="23" name="Forma libre: forma 22">
            <a:extLst>
              <a:ext uri="{FF2B5EF4-FFF2-40B4-BE49-F238E27FC236}">
                <a16:creationId xmlns:a16="http://schemas.microsoft.com/office/drawing/2014/main" id="{E7C20453-AEBA-4157-907F-D1A931D40956}"/>
              </a:ext>
            </a:extLst>
          </p:cNvPr>
          <p:cNvSpPr/>
          <p:nvPr/>
        </p:nvSpPr>
        <p:spPr>
          <a:xfrm>
            <a:off x="3021505" y="5396517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L" sz="1200" dirty="0"/>
              <a:t>Comprender fines del colectivo</a:t>
            </a:r>
            <a:endParaRPr lang="en-US" sz="1200" dirty="0"/>
          </a:p>
        </p:txBody>
      </p: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F228B812-C4AF-4212-AEB3-8E88BFB39842}"/>
              </a:ext>
            </a:extLst>
          </p:cNvPr>
          <p:cNvSpPr/>
          <p:nvPr/>
        </p:nvSpPr>
        <p:spPr>
          <a:xfrm>
            <a:off x="3021505" y="5825520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Acordar y comunicar roles de las partes</a:t>
            </a:r>
            <a:endParaRPr lang="en-US" sz="1200" kern="1200" dirty="0"/>
          </a:p>
        </p:txBody>
      </p:sp>
      <p:sp>
        <p:nvSpPr>
          <p:cNvPr id="25" name="Forma libre: forma 24">
            <a:extLst>
              <a:ext uri="{FF2B5EF4-FFF2-40B4-BE49-F238E27FC236}">
                <a16:creationId xmlns:a16="http://schemas.microsoft.com/office/drawing/2014/main" id="{4F61551F-6CEA-4192-8D21-9EEC7F40E254}"/>
              </a:ext>
            </a:extLst>
          </p:cNvPr>
          <p:cNvSpPr/>
          <p:nvPr/>
        </p:nvSpPr>
        <p:spPr>
          <a:xfrm>
            <a:off x="706148" y="4091776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Difusión de rol policial</a:t>
            </a:r>
            <a:endParaRPr lang="en-US" sz="1200" kern="1200" dirty="0"/>
          </a:p>
        </p:txBody>
      </p: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9AFA0CEA-80C9-4A1F-8114-FDF48D4D029F}"/>
              </a:ext>
            </a:extLst>
          </p:cNvPr>
          <p:cNvSpPr/>
          <p:nvPr/>
        </p:nvSpPr>
        <p:spPr>
          <a:xfrm>
            <a:off x="706122" y="5381972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Formación de efectivos</a:t>
            </a:r>
            <a:endParaRPr lang="en-US" sz="1200" kern="1200" dirty="0"/>
          </a:p>
        </p:txBody>
      </p:sp>
      <p:sp>
        <p:nvSpPr>
          <p:cNvPr id="27" name="Forma libre: forma 26">
            <a:extLst>
              <a:ext uri="{FF2B5EF4-FFF2-40B4-BE49-F238E27FC236}">
                <a16:creationId xmlns:a16="http://schemas.microsoft.com/office/drawing/2014/main" id="{DF7CB487-37F7-41B4-B379-A5C0CDFDEFCB}"/>
              </a:ext>
            </a:extLst>
          </p:cNvPr>
          <p:cNvSpPr/>
          <p:nvPr/>
        </p:nvSpPr>
        <p:spPr>
          <a:xfrm>
            <a:off x="706111" y="5815686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Proveer elementos necesarios</a:t>
            </a:r>
            <a:endParaRPr lang="en-US" sz="1200" kern="1200" dirty="0"/>
          </a:p>
        </p:txBody>
      </p:sp>
      <p:sp>
        <p:nvSpPr>
          <p:cNvPr id="28" name="Forma libre: forma 27">
            <a:extLst>
              <a:ext uri="{FF2B5EF4-FFF2-40B4-BE49-F238E27FC236}">
                <a16:creationId xmlns:a16="http://schemas.microsoft.com/office/drawing/2014/main" id="{E71F201D-E3EB-4F1F-ADFE-0C469B768DD1}"/>
              </a:ext>
            </a:extLst>
          </p:cNvPr>
          <p:cNvSpPr/>
          <p:nvPr/>
        </p:nvSpPr>
        <p:spPr>
          <a:xfrm>
            <a:off x="706111" y="6244689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Recopilar información previa</a:t>
            </a:r>
            <a:endParaRPr lang="en-US" sz="1200" kern="1200" dirty="0"/>
          </a:p>
        </p:txBody>
      </p:sp>
      <p:sp>
        <p:nvSpPr>
          <p:cNvPr id="29" name="Forma libre: forma 28">
            <a:extLst>
              <a:ext uri="{FF2B5EF4-FFF2-40B4-BE49-F238E27FC236}">
                <a16:creationId xmlns:a16="http://schemas.microsoft.com/office/drawing/2014/main" id="{CFC1D178-B810-412E-862C-286F92C433EE}"/>
              </a:ext>
            </a:extLst>
          </p:cNvPr>
          <p:cNvSpPr/>
          <p:nvPr/>
        </p:nvSpPr>
        <p:spPr>
          <a:xfrm>
            <a:off x="706132" y="4525490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Difusión de derechos ciudadanos</a:t>
            </a:r>
            <a:endParaRPr lang="en-US" sz="1200" kern="1200" dirty="0"/>
          </a:p>
        </p:txBody>
      </p:sp>
      <p:sp>
        <p:nvSpPr>
          <p:cNvPr id="30" name="Forma libre: forma 29">
            <a:extLst>
              <a:ext uri="{FF2B5EF4-FFF2-40B4-BE49-F238E27FC236}">
                <a16:creationId xmlns:a16="http://schemas.microsoft.com/office/drawing/2014/main" id="{169338F6-492B-4961-B8A7-D9E692DAA4EC}"/>
              </a:ext>
            </a:extLst>
          </p:cNvPr>
          <p:cNvSpPr/>
          <p:nvPr/>
        </p:nvSpPr>
        <p:spPr>
          <a:xfrm>
            <a:off x="5336863" y="4960264"/>
            <a:ext cx="1518257" cy="42022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068907"/>
              <a:satOff val="-13064"/>
              <a:lumOff val="-8824"/>
              <a:alphaOff val="0"/>
            </a:schemeClr>
          </a:fillRef>
          <a:effectRef idx="0">
            <a:schemeClr val="accent5">
              <a:hueOff val="-5068907"/>
              <a:satOff val="-13064"/>
              <a:lumOff val="-882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Evitar signos de escalada</a:t>
            </a:r>
            <a:endParaRPr lang="en-US" sz="1200" kern="1200" dirty="0"/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6568EE8C-D844-43F4-9F2A-5467CE04D190}"/>
              </a:ext>
            </a:extLst>
          </p:cNvPr>
          <p:cNvSpPr/>
          <p:nvPr/>
        </p:nvSpPr>
        <p:spPr>
          <a:xfrm>
            <a:off x="706111" y="4948258"/>
            <a:ext cx="1518257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5913725"/>
              <a:satOff val="-15242"/>
              <a:lumOff val="-10294"/>
              <a:alphaOff val="0"/>
            </a:schemeClr>
          </a:fillRef>
          <a:effectRef idx="0">
            <a:schemeClr val="accent5">
              <a:hueOff val="-5913725"/>
              <a:satOff val="-15242"/>
              <a:lumOff val="-10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kern="1200" dirty="0"/>
              <a:t>Estrategias y procedimientos</a:t>
            </a:r>
            <a:endParaRPr lang="en-US" sz="1200" kern="1200" dirty="0"/>
          </a:p>
        </p:txBody>
      </p:sp>
      <p:sp>
        <p:nvSpPr>
          <p:cNvPr id="32" name="Forma libre: forma 31">
            <a:extLst>
              <a:ext uri="{FF2B5EF4-FFF2-40B4-BE49-F238E27FC236}">
                <a16:creationId xmlns:a16="http://schemas.microsoft.com/office/drawing/2014/main" id="{24979E1B-42D7-4D01-B1C4-B61813A0CEC8}"/>
              </a:ext>
            </a:extLst>
          </p:cNvPr>
          <p:cNvSpPr/>
          <p:nvPr/>
        </p:nvSpPr>
        <p:spPr>
          <a:xfrm>
            <a:off x="9967594" y="5825519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Redefinición estrategias protocolos</a:t>
            </a:r>
            <a:endParaRPr lang="en-US" sz="1200" kern="1200" dirty="0"/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8C9D227E-9DB1-44ED-8473-526B555DC3EC}"/>
              </a:ext>
            </a:extLst>
          </p:cNvPr>
          <p:cNvSpPr/>
          <p:nvPr/>
        </p:nvSpPr>
        <p:spPr>
          <a:xfrm>
            <a:off x="7652233" y="4517233"/>
            <a:ext cx="1518256" cy="419169"/>
          </a:xfrm>
          <a:custGeom>
            <a:avLst/>
            <a:gdLst>
              <a:gd name="connsiteX0" fmla="*/ 0 w 2111053"/>
              <a:gd name="connsiteY0" fmla="*/ 0 h 1266632"/>
              <a:gd name="connsiteX1" fmla="*/ 2111053 w 2111053"/>
              <a:gd name="connsiteY1" fmla="*/ 0 h 1266632"/>
              <a:gd name="connsiteX2" fmla="*/ 2111053 w 2111053"/>
              <a:gd name="connsiteY2" fmla="*/ 1266632 h 1266632"/>
              <a:gd name="connsiteX3" fmla="*/ 0 w 2111053"/>
              <a:gd name="connsiteY3" fmla="*/ 1266632 h 1266632"/>
              <a:gd name="connsiteX4" fmla="*/ 0 w 2111053"/>
              <a:gd name="connsiteY4" fmla="*/ 0 h 1266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1053" h="1266632">
                <a:moveTo>
                  <a:pt x="0" y="0"/>
                </a:moveTo>
                <a:lnTo>
                  <a:pt x="2111053" y="0"/>
                </a:lnTo>
                <a:lnTo>
                  <a:pt x="2111053" y="1266632"/>
                </a:lnTo>
                <a:lnTo>
                  <a:pt x="0" y="12666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758543"/>
              <a:satOff val="-17419"/>
              <a:lumOff val="-11765"/>
              <a:alphaOff val="0"/>
            </a:schemeClr>
          </a:fillRef>
          <a:effectRef idx="0">
            <a:schemeClr val="accent5">
              <a:hueOff val="-6758543"/>
              <a:satOff val="-17419"/>
              <a:lumOff val="-11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-CL" sz="1200" dirty="0"/>
              <a:t>Mediación</a:t>
            </a:r>
            <a:endParaRPr lang="en-US" sz="1200" kern="1200" dirty="0"/>
          </a:p>
        </p:txBody>
      </p:sp>
    </p:spTree>
    <p:extLst>
      <p:ext uri="{BB962C8B-B14F-4D97-AF65-F5344CB8AC3E}">
        <p14:creationId xmlns:p14="http://schemas.microsoft.com/office/powerpoint/2010/main" val="374086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784BC0-DAB1-49EF-90FB-F9AA6C99C7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B9B91D-0933-4F5F-88F0-E866B88599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16D82D-94FB-43EE-89AE-897A43F2B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ADE99D-E5FD-49E9-836F-2ED05E866C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D82C82-23AF-4A36-9665-D56E5FA083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EB011-627B-4ED6-A0B1-D141EB121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6CB4A0-56F3-4B08-8269-0208B53C5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C7E5C0-D93F-4DCC-8C36-2C9EAC849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9F10A5-1B91-4F62-B847-006EBAD3C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CFF927-B90A-4C24-A1D8-B25AD9E67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E0B31E-BA6C-484E-A46B-19B50C4C5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s-CL">
                <a:solidFill>
                  <a:schemeClr val="accent1"/>
                </a:solidFill>
              </a:rPr>
              <a:t>Legitimidad Policial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C6975-FC93-4853-B541-C775F6BB9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lvl="1"/>
            <a:r>
              <a:rPr lang="es-CL" dirty="0"/>
              <a:t>La pretendida legitimidad del uso de la fuerza deber ser entendida como un diálogo continuo, multidimensional, que abarca: (</a:t>
            </a:r>
            <a:r>
              <a:rPr lang="es-CL" dirty="0" err="1"/>
              <a:t>Tankebe</a:t>
            </a:r>
            <a:r>
              <a:rPr lang="es-CL" dirty="0"/>
              <a:t>, 2013*)</a:t>
            </a:r>
          </a:p>
          <a:p>
            <a:pPr marL="457200" lvl="1" indent="0">
              <a:buNone/>
            </a:pPr>
            <a:endParaRPr lang="es-CL" dirty="0"/>
          </a:p>
          <a:p>
            <a:pPr lvl="2"/>
            <a:r>
              <a:rPr lang="es-CL" sz="2400" dirty="0"/>
              <a:t>La legalidad del actuar policial</a:t>
            </a:r>
          </a:p>
          <a:p>
            <a:pPr lvl="2"/>
            <a:r>
              <a:rPr lang="es-CL" sz="2400" dirty="0"/>
              <a:t>La justicia equitativa y procesal</a:t>
            </a:r>
            <a:r>
              <a:rPr lang="es-CL" sz="2400" dirty="0">
                <a:cs typeface="Calibri" panose="020F0502020204030204"/>
              </a:rPr>
              <a:t> </a:t>
            </a:r>
            <a:r>
              <a:rPr lang="es-CL" sz="2400" dirty="0"/>
              <a:t>(No discriminación y respeto de DDHH)</a:t>
            </a:r>
          </a:p>
          <a:p>
            <a:pPr lvl="2"/>
            <a:r>
              <a:rPr lang="es-CL" sz="2400" dirty="0"/>
              <a:t>La eficacia</a:t>
            </a:r>
          </a:p>
          <a:p>
            <a:pPr marL="0" indent="0">
              <a:buNone/>
            </a:pPr>
            <a:endParaRPr lang="es-CL" sz="24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5DCE654-599A-45D0-AC00-CBA63A8F7720}"/>
              </a:ext>
            </a:extLst>
          </p:cNvPr>
          <p:cNvSpPr/>
          <p:nvPr/>
        </p:nvSpPr>
        <p:spPr>
          <a:xfrm>
            <a:off x="182251" y="5896401"/>
            <a:ext cx="115069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(*) Estos son los cuatro elementos que encarnan un poder legítimo, más allá de las variaciones culturales que el diálogo con agentes policiales produzca</a:t>
            </a:r>
          </a:p>
        </p:txBody>
      </p:sp>
    </p:spTree>
    <p:extLst>
      <p:ext uri="{BB962C8B-B14F-4D97-AF65-F5344CB8AC3E}">
        <p14:creationId xmlns:p14="http://schemas.microsoft.com/office/powerpoint/2010/main" val="1088467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E0B31E-BA6C-484E-A46B-19B50C4C5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s-CL" dirty="0">
                <a:solidFill>
                  <a:schemeClr val="accent1"/>
                </a:solidFill>
              </a:rPr>
              <a:t>Legitimidad Policial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C6975-FC93-4853-B541-C775F6BB9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1306777"/>
            <a:ext cx="6377769" cy="4930246"/>
          </a:xfrm>
        </p:spPr>
        <p:txBody>
          <a:bodyPr anchor="ctr">
            <a:normAutofit/>
          </a:bodyPr>
          <a:lstStyle/>
          <a:p>
            <a:pPr lvl="1"/>
            <a:r>
              <a:rPr lang="es-CL" dirty="0"/>
              <a:t>La pretendida legitimidad del uso de la fuerza deber ser entendida como un diálogo continuo, multidimensional, que abarca:</a:t>
            </a:r>
          </a:p>
          <a:p>
            <a:pPr lvl="1"/>
            <a:endParaRPr lang="es-CL" dirty="0"/>
          </a:p>
          <a:p>
            <a:pPr lvl="1"/>
            <a:endParaRPr lang="es-CL" dirty="0"/>
          </a:p>
          <a:p>
            <a:pPr lvl="2"/>
            <a:r>
              <a:rPr lang="es-CL" sz="2400" dirty="0"/>
              <a:t>La legalidad del actuar policial</a:t>
            </a:r>
          </a:p>
          <a:p>
            <a:pPr lvl="2"/>
            <a:r>
              <a:rPr lang="es-CL" sz="2400" dirty="0"/>
              <a:t>La justicia equitativa y procesal</a:t>
            </a:r>
            <a:r>
              <a:rPr lang="es-CL" sz="2400" dirty="0">
                <a:cs typeface="Calibri" panose="020F0502020204030204"/>
              </a:rPr>
              <a:t> </a:t>
            </a:r>
            <a:r>
              <a:rPr lang="es-CL" sz="2400" dirty="0"/>
              <a:t>(No discriminación y respeto de DDHH)</a:t>
            </a:r>
          </a:p>
          <a:p>
            <a:pPr lvl="2"/>
            <a:r>
              <a:rPr lang="es-CL" sz="2400" dirty="0"/>
              <a:t>La eficacia</a:t>
            </a:r>
          </a:p>
          <a:p>
            <a:pPr lvl="2"/>
            <a:r>
              <a:rPr lang="es-CL" sz="2400" dirty="0">
                <a:solidFill>
                  <a:srgbClr val="C00000"/>
                </a:solidFill>
              </a:rPr>
              <a:t>Transparencia, responsabilización  y rendición de cuentas</a:t>
            </a:r>
            <a:endParaRPr lang="es-CL" sz="2400" dirty="0"/>
          </a:p>
          <a:p>
            <a:pPr marL="0" indent="0">
              <a:buNone/>
            </a:pP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3263385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620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827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F600E58-8975-CB44-8088-865841237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sz="4100">
                <a:solidFill>
                  <a:srgbClr val="FFFFFF"/>
                </a:solidFill>
              </a:rPr>
              <a:t>Especialización de Funciones Policiales</a:t>
            </a:r>
            <a:endParaRPr lang="es-CL" sz="4100" dirty="0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C05CADF-9899-4C9D-B104-A5F25F9FF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10531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567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29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069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4810A7-CFE2-6C4A-B1BD-F9DBB4F5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Sistemas de control interno y externo</a:t>
            </a:r>
            <a:endParaRPr lang="es-CL">
              <a:solidFill>
                <a:srgbClr val="FFFFFF"/>
              </a:solidFill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83733790-FD7D-4CAF-ABE5-7B5C88C3D6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155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29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083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pPr lvl="0"/>
            <a:r>
              <a:rPr lang="es-CL" dirty="0">
                <a:solidFill>
                  <a:schemeClr val="bg1"/>
                </a:solidFill>
              </a:rPr>
              <a:t>Modernización Institucional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635937"/>
              </p:ext>
            </p:extLst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208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440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905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>
                <a:solidFill>
                  <a:srgbClr val="FFFFFF"/>
                </a:solidFill>
              </a:rPr>
              <a:t>Carrera funcionaria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1BC0507-DF9A-A046-A06F-FEF8EE81FA5A}"/>
              </a:ext>
            </a:extLst>
          </p:cNvPr>
          <p:cNvSpPr txBox="1"/>
          <p:nvPr/>
        </p:nvSpPr>
        <p:spPr>
          <a:xfrm>
            <a:off x="5194300" y="4651972"/>
            <a:ext cx="1450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 mérito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discriminatorio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Permitir ingresos con estudios y experiencia previa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07E839-A307-2046-8676-D5875D12CE04}"/>
              </a:ext>
            </a:extLst>
          </p:cNvPr>
          <p:cNvSpPr txBox="1"/>
          <p:nvPr/>
        </p:nvSpPr>
        <p:spPr>
          <a:xfrm>
            <a:off x="6822414" y="4651972"/>
            <a:ext cx="17842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Acorde a necesidades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Calificación cuerpo docente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 educación continua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Fomento pensamiento crítico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Acreditación planteles y carrera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5E0CFD-AACA-B844-91CB-82D8E4E12E70}"/>
              </a:ext>
            </a:extLst>
          </p:cNvPr>
          <p:cNvSpPr txBox="1"/>
          <p:nvPr/>
        </p:nvSpPr>
        <p:spPr>
          <a:xfrm>
            <a:off x="8539686" y="4651972"/>
            <a:ext cx="1734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 mérito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Fomento labores operativas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Pemanencia en labores especializadas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B04CCC5-D07F-C14C-9D6E-A85EC22F7B0A}"/>
              </a:ext>
            </a:extLst>
          </p:cNvPr>
          <p:cNvSpPr txBox="1"/>
          <p:nvPr/>
        </p:nvSpPr>
        <p:spPr>
          <a:xfrm>
            <a:off x="10167802" y="4651972"/>
            <a:ext cx="1784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Extensión de carrera, en funciones operativas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Reingreso solo por concursos abiertos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F87122-DAC6-44D7-8860-1C49B8E25C9D}"/>
              </a:ext>
            </a:extLst>
          </p:cNvPr>
          <p:cNvCxnSpPr/>
          <p:nvPr/>
        </p:nvCxnSpPr>
        <p:spPr>
          <a:xfrm>
            <a:off x="5194300" y="4524866"/>
            <a:ext cx="0" cy="128254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8B25AE1-F54C-4DFF-94BB-0DD563C7B3FA}"/>
              </a:ext>
            </a:extLst>
          </p:cNvPr>
          <p:cNvCxnSpPr/>
          <p:nvPr/>
        </p:nvCxnSpPr>
        <p:spPr>
          <a:xfrm>
            <a:off x="6861825" y="4524866"/>
            <a:ext cx="0" cy="128254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EFE2926-021B-4252-BD49-18DB9FD40FC6}"/>
              </a:ext>
            </a:extLst>
          </p:cNvPr>
          <p:cNvCxnSpPr/>
          <p:nvPr/>
        </p:nvCxnSpPr>
        <p:spPr>
          <a:xfrm>
            <a:off x="8539686" y="4524866"/>
            <a:ext cx="0" cy="128254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5DDA1D4-F960-4CDA-8CD6-D497FE107524}"/>
              </a:ext>
            </a:extLst>
          </p:cNvPr>
          <p:cNvCxnSpPr/>
          <p:nvPr/>
        </p:nvCxnSpPr>
        <p:spPr>
          <a:xfrm>
            <a:off x="10196083" y="4524866"/>
            <a:ext cx="0" cy="128254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96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6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B9667E-0C75-A946-A53C-3CB7FF97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s-CL" dirty="0">
                <a:solidFill>
                  <a:srgbClr val="FFFFFF"/>
                </a:solidFill>
              </a:rPr>
              <a:t>Los ambitos a considerar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7B5237B5-B0C0-4698-8A36-9210223682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808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0DF90E-6BAD-4E82-8FDF-717C9A357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13DCC859-0434-4BB8-B6C5-09C88AE69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8E7ACFB-B791-4C23-8B17-013FEDC09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4B0147-790B-44DB-BC95-81420B88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s-CL"/>
              <a:t>Condiciones mínimas de </a:t>
            </a:r>
            <a:r>
              <a:rPr lang="es-CL" dirty="0"/>
              <a:t>éxito para la reforma policial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53AAF23-7B64-455E-B692-A113AEA5D2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661601"/>
              </p:ext>
            </p:extLst>
          </p:nvPr>
        </p:nvGraphicFramePr>
        <p:xfrm>
          <a:off x="311039" y="1650717"/>
          <a:ext cx="11569922" cy="4571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115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D2350C-1431-4A96-B054-7D0A3C2FDA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F62B85-47FE-4220-9952-DE61B25F57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1C5549-C673-4C25-A68C-062E44AC1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C6FB50-D864-483A-9861-E54B508DE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0207E9-E7ED-40CE-8DB3-CE9CDF98A3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326403-DA6C-4969-AFE8-F340A6D05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E93D54-A423-48CB-B01C-23F3D6E7B0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2DB956-6233-4F95-BBD8-991231207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D2B577-D81E-40BB-B480-A989739CD0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 b="7426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1975BC6-7BE1-40B1-BBCB-C60EF26B35F8}"/>
              </a:ext>
            </a:extLst>
          </p:cNvPr>
          <p:cNvSpPr/>
          <p:nvPr/>
        </p:nvSpPr>
        <p:spPr>
          <a:xfrm>
            <a:off x="-20" y="6514"/>
            <a:ext cx="12192000" cy="6851486"/>
          </a:xfrm>
          <a:prstGeom prst="rect">
            <a:avLst/>
          </a:prstGeom>
          <a:solidFill>
            <a:srgbClr val="000000">
              <a:alpha val="5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557A9-73C5-463C-A66A-FE60B65EF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Orden Público y Reforma Carabineros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45C2FB-837F-4544-BBDC-BCC8F368D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s-CL">
                <a:solidFill>
                  <a:srgbClr val="FFFFFF"/>
                </a:solidFill>
              </a:rPr>
              <a:t>Encuentro Anual Sociedad Chilena de Políticas Públicas</a:t>
            </a:r>
          </a:p>
          <a:p>
            <a:r>
              <a:rPr lang="es-CL">
                <a:solidFill>
                  <a:srgbClr val="FFFFFF"/>
                </a:solidFill>
              </a:rPr>
              <a:t>13 de enero 2021</a:t>
            </a:r>
          </a:p>
        </p:txBody>
      </p:sp>
    </p:spTree>
    <p:extLst>
      <p:ext uri="{BB962C8B-B14F-4D97-AF65-F5344CB8AC3E}">
        <p14:creationId xmlns:p14="http://schemas.microsoft.com/office/powerpoint/2010/main" val="18803754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1627</Words>
  <Application>Microsoft Office PowerPoint</Application>
  <PresentationFormat>Panorámica</PresentationFormat>
  <Paragraphs>300</Paragraphs>
  <Slides>30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Gill Sans MT</vt:lpstr>
      <vt:lpstr>Tema de Office</vt:lpstr>
      <vt:lpstr>1_Tema de Office</vt:lpstr>
      <vt:lpstr>4_Tema de Office</vt:lpstr>
      <vt:lpstr>Orden Público y Reforma Carabineros</vt:lpstr>
      <vt:lpstr>Urgencia de la reforma – Desempeño policial</vt:lpstr>
      <vt:lpstr>Dificultades para evaluar el desempeño</vt:lpstr>
      <vt:lpstr>Dificultades para evaluar el desempeño</vt:lpstr>
      <vt:lpstr>Dificultades para evaluar el desempeño</vt:lpstr>
      <vt:lpstr>Dificultades para evaluar el desempeño</vt:lpstr>
      <vt:lpstr>Presentación de PowerPoint</vt:lpstr>
      <vt:lpstr>Presentación de PowerPoint</vt:lpstr>
      <vt:lpstr>Presentación de PowerPoint</vt:lpstr>
      <vt:lpstr>Desórdenes Públicos</vt:lpstr>
      <vt:lpstr>Función Policial en Orden Público</vt:lpstr>
      <vt:lpstr>Momentos del Orden Público</vt:lpstr>
      <vt:lpstr>Legitimidad Policial</vt:lpstr>
      <vt:lpstr>Legitimidad Policial</vt:lpstr>
      <vt:lpstr>Los ambitos a considerar</vt:lpstr>
      <vt:lpstr>Los ambitos a considerar</vt:lpstr>
      <vt:lpstr>Especialización de Funciones Policiales</vt:lpstr>
      <vt:lpstr>Los ambitos a considerar</vt:lpstr>
      <vt:lpstr>Los ambitos a considerar</vt:lpstr>
      <vt:lpstr>Sistemas de control interno y externo</vt:lpstr>
      <vt:lpstr>Los ambitos a considerar</vt:lpstr>
      <vt:lpstr>Los ambitos a considerar</vt:lpstr>
      <vt:lpstr>Modernización Institucional</vt:lpstr>
      <vt:lpstr>Los ambitos a considerar</vt:lpstr>
      <vt:lpstr>Los ambitos a considerar</vt:lpstr>
      <vt:lpstr>Carrera funcionaria</vt:lpstr>
      <vt:lpstr>Los ambitos a considerar</vt:lpstr>
      <vt:lpstr>Los ambitos a considerar</vt:lpstr>
      <vt:lpstr>Condiciones mínimas de éxito para la reforma policial</vt:lpstr>
      <vt:lpstr>Orden Público y Reforma Carabineros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Orden Público y Reforma Carabineros</dc:title>
  <dc:creator>Daniel Johnson Rodríguez</dc:creator>
  <cp:lastModifiedBy>Daniel Johnson Rodríguez</cp:lastModifiedBy>
  <cp:revision>4</cp:revision>
  <dcterms:created xsi:type="dcterms:W3CDTF">2021-01-13T20:31:56Z</dcterms:created>
  <dcterms:modified xsi:type="dcterms:W3CDTF">2021-01-14T11:34:04Z</dcterms:modified>
</cp:coreProperties>
</file>