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2" r:id="rId7"/>
    <p:sldId id="263" r:id="rId8"/>
    <p:sldId id="265" r:id="rId9"/>
    <p:sldId id="260" r:id="rId10"/>
    <p:sldId id="266" r:id="rId11"/>
    <p:sldId id="267" r:id="rId12"/>
    <p:sldId id="268" r:id="rId13"/>
    <p:sldId id="269" r:id="rId14"/>
    <p:sldId id="270" r:id="rId15"/>
    <p:sldId id="271" r:id="rId16"/>
    <p:sldId id="274" r:id="rId17"/>
    <p:sldId id="272" r:id="rId18"/>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A362B5-0466-410D-808A-2D5F0089A6C9}" v="13" dt="2021-01-05T23:33:26.22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án Letelier Gálvez" userId="776dfe319b3dd51a" providerId="LiveId" clId="{E2A362B5-0466-410D-808A-2D5F0089A6C9}"/>
    <pc:docChg chg="undo redo custSel mod addSld delSld modSld sldOrd">
      <pc:chgData name="Cristián Letelier Gálvez" userId="776dfe319b3dd51a" providerId="LiveId" clId="{E2A362B5-0466-410D-808A-2D5F0089A6C9}" dt="2021-01-05T23:37:54.851" v="1463" actId="20577"/>
      <pc:docMkLst>
        <pc:docMk/>
      </pc:docMkLst>
      <pc:sldChg chg="addSp modSp mod setBg setClrOvrMap">
        <pc:chgData name="Cristián Letelier Gálvez" userId="776dfe319b3dd51a" providerId="LiveId" clId="{E2A362B5-0466-410D-808A-2D5F0089A6C9}" dt="2021-01-05T23:29:32.444" v="950" actId="404"/>
        <pc:sldMkLst>
          <pc:docMk/>
          <pc:sldMk cId="856443198" sldId="256"/>
        </pc:sldMkLst>
        <pc:spChg chg="mod">
          <ac:chgData name="Cristián Letelier Gálvez" userId="776dfe319b3dd51a" providerId="LiveId" clId="{E2A362B5-0466-410D-808A-2D5F0089A6C9}" dt="2021-01-05T23:29:32.444" v="950" actId="404"/>
          <ac:spMkLst>
            <pc:docMk/>
            <pc:sldMk cId="856443198" sldId="256"/>
            <ac:spMk id="2" creationId="{147EBC7D-A0CB-4823-91A6-041A221F32C8}"/>
          </ac:spMkLst>
        </pc:spChg>
        <pc:spChg chg="mod">
          <ac:chgData name="Cristián Letelier Gálvez" userId="776dfe319b3dd51a" providerId="LiveId" clId="{E2A362B5-0466-410D-808A-2D5F0089A6C9}" dt="2021-01-05T23:29:20.614" v="947" actId="27636"/>
          <ac:spMkLst>
            <pc:docMk/>
            <pc:sldMk cId="856443198" sldId="256"/>
            <ac:spMk id="3" creationId="{0543416E-2A1C-4B57-B7EB-16A6926C1E97}"/>
          </ac:spMkLst>
        </pc:spChg>
        <pc:spChg chg="add">
          <ac:chgData name="Cristián Letelier Gálvez" userId="776dfe319b3dd51a" providerId="LiveId" clId="{E2A362B5-0466-410D-808A-2D5F0089A6C9}" dt="2021-01-05T23:28:16.093" v="919" actId="26606"/>
          <ac:spMkLst>
            <pc:docMk/>
            <pc:sldMk cId="856443198" sldId="256"/>
            <ac:spMk id="9" creationId="{71B2258F-86CA-4D4D-8270-BC05FCDEBFB3}"/>
          </ac:spMkLst>
        </pc:spChg>
        <pc:picChg chg="add">
          <ac:chgData name="Cristián Letelier Gálvez" userId="776dfe319b3dd51a" providerId="LiveId" clId="{E2A362B5-0466-410D-808A-2D5F0089A6C9}" dt="2021-01-05T23:28:16.093" v="919" actId="26606"/>
          <ac:picMkLst>
            <pc:docMk/>
            <pc:sldMk cId="856443198" sldId="256"/>
            <ac:picMk id="5" creationId="{70BE2BEB-0BE5-4BC9-BC77-B43236E126B8}"/>
          </ac:picMkLst>
        </pc:picChg>
      </pc:sldChg>
      <pc:sldChg chg="addSp delSp modSp mod setBg setClrOvrMap">
        <pc:chgData name="Cristián Letelier Gálvez" userId="776dfe319b3dd51a" providerId="LiveId" clId="{E2A362B5-0466-410D-808A-2D5F0089A6C9}" dt="2021-01-05T23:29:04.410" v="938" actId="27636"/>
        <pc:sldMkLst>
          <pc:docMk/>
          <pc:sldMk cId="3766544731" sldId="257"/>
        </pc:sldMkLst>
        <pc:spChg chg="mod">
          <ac:chgData name="Cristián Letelier Gálvez" userId="776dfe319b3dd51a" providerId="LiveId" clId="{E2A362B5-0466-410D-808A-2D5F0089A6C9}" dt="2021-01-05T23:28:48.516" v="934" actId="26606"/>
          <ac:spMkLst>
            <pc:docMk/>
            <pc:sldMk cId="3766544731" sldId="257"/>
            <ac:spMk id="2" creationId="{B52C133F-CA02-4484-AA05-AFF6F35D7625}"/>
          </ac:spMkLst>
        </pc:spChg>
        <pc:spChg chg="mod">
          <ac:chgData name="Cristián Letelier Gálvez" userId="776dfe319b3dd51a" providerId="LiveId" clId="{E2A362B5-0466-410D-808A-2D5F0089A6C9}" dt="2021-01-05T23:29:04.410" v="938" actId="27636"/>
          <ac:spMkLst>
            <pc:docMk/>
            <pc:sldMk cId="3766544731" sldId="257"/>
            <ac:spMk id="3" creationId="{3D6ED0B4-4DF9-472B-91D6-33134A94CBA0}"/>
          </ac:spMkLst>
        </pc:spChg>
        <pc:spChg chg="add del">
          <ac:chgData name="Cristián Letelier Gálvez" userId="776dfe319b3dd51a" providerId="LiveId" clId="{E2A362B5-0466-410D-808A-2D5F0089A6C9}" dt="2021-01-05T23:28:24.286" v="921" actId="26606"/>
          <ac:spMkLst>
            <pc:docMk/>
            <pc:sldMk cId="3766544731" sldId="257"/>
            <ac:spMk id="8" creationId="{09588DA8-065E-4F6F-8EFD-43104AB2E0CF}"/>
          </ac:spMkLst>
        </pc:spChg>
        <pc:spChg chg="add del">
          <ac:chgData name="Cristián Letelier Gálvez" userId="776dfe319b3dd51a" providerId="LiveId" clId="{E2A362B5-0466-410D-808A-2D5F0089A6C9}" dt="2021-01-05T23:28:24.286" v="921" actId="26606"/>
          <ac:spMkLst>
            <pc:docMk/>
            <pc:sldMk cId="3766544731" sldId="257"/>
            <ac:spMk id="10" creationId="{C4285719-470E-454C-AF62-8323075F1F5B}"/>
          </ac:spMkLst>
        </pc:spChg>
        <pc:spChg chg="add del">
          <ac:chgData name="Cristián Letelier Gálvez" userId="776dfe319b3dd51a" providerId="LiveId" clId="{E2A362B5-0466-410D-808A-2D5F0089A6C9}" dt="2021-01-05T23:28:24.286" v="921" actId="26606"/>
          <ac:spMkLst>
            <pc:docMk/>
            <pc:sldMk cId="3766544731" sldId="257"/>
            <ac:spMk id="12" creationId="{CD9FE4EF-C4D8-49A0-B2FF-81D8DB7D8A24}"/>
          </ac:spMkLst>
        </pc:spChg>
        <pc:spChg chg="add del">
          <ac:chgData name="Cristián Letelier Gálvez" userId="776dfe319b3dd51a" providerId="LiveId" clId="{E2A362B5-0466-410D-808A-2D5F0089A6C9}" dt="2021-01-05T23:28:24.286" v="921" actId="26606"/>
          <ac:spMkLst>
            <pc:docMk/>
            <pc:sldMk cId="3766544731" sldId="257"/>
            <ac:spMk id="14" creationId="{4300840D-0A0B-4512-BACA-B439D5B9C57C}"/>
          </ac:spMkLst>
        </pc:spChg>
        <pc:spChg chg="add del">
          <ac:chgData name="Cristián Letelier Gálvez" userId="776dfe319b3dd51a" providerId="LiveId" clId="{E2A362B5-0466-410D-808A-2D5F0089A6C9}" dt="2021-01-05T23:28:24.286" v="921" actId="26606"/>
          <ac:spMkLst>
            <pc:docMk/>
            <pc:sldMk cId="3766544731" sldId="257"/>
            <ac:spMk id="16" creationId="{D2B78728-A580-49A7-84F9-6EF6F583ADE0}"/>
          </ac:spMkLst>
        </pc:spChg>
        <pc:spChg chg="add del">
          <ac:chgData name="Cristián Letelier Gálvez" userId="776dfe319b3dd51a" providerId="LiveId" clId="{E2A362B5-0466-410D-808A-2D5F0089A6C9}" dt="2021-01-05T23:28:24.286" v="921" actId="26606"/>
          <ac:spMkLst>
            <pc:docMk/>
            <pc:sldMk cId="3766544731" sldId="257"/>
            <ac:spMk id="18" creationId="{38FAA1A1-D861-433F-88FA-1E9D6FD31D11}"/>
          </ac:spMkLst>
        </pc:spChg>
        <pc:spChg chg="add del">
          <ac:chgData name="Cristián Letelier Gálvez" userId="776dfe319b3dd51a" providerId="LiveId" clId="{E2A362B5-0466-410D-808A-2D5F0089A6C9}" dt="2021-01-05T23:28:24.286" v="921" actId="26606"/>
          <ac:spMkLst>
            <pc:docMk/>
            <pc:sldMk cId="3766544731" sldId="257"/>
            <ac:spMk id="20" creationId="{8D71EDA1-87BF-4D5D-AB79-F346FD19278A}"/>
          </ac:spMkLst>
        </pc:spChg>
        <pc:spChg chg="add del">
          <ac:chgData name="Cristián Letelier Gálvez" userId="776dfe319b3dd51a" providerId="LiveId" clId="{E2A362B5-0466-410D-808A-2D5F0089A6C9}" dt="2021-01-05T23:28:25.982" v="923" actId="26606"/>
          <ac:spMkLst>
            <pc:docMk/>
            <pc:sldMk cId="3766544731" sldId="257"/>
            <ac:spMk id="22" creationId="{0D7B6173-1D58-48E2-83CF-37350F315F75}"/>
          </ac:spMkLst>
        </pc:spChg>
        <pc:spChg chg="add del">
          <ac:chgData name="Cristián Letelier Gálvez" userId="776dfe319b3dd51a" providerId="LiveId" clId="{E2A362B5-0466-410D-808A-2D5F0089A6C9}" dt="2021-01-05T23:28:25.982" v="923" actId="26606"/>
          <ac:spMkLst>
            <pc:docMk/>
            <pc:sldMk cId="3766544731" sldId="257"/>
            <ac:spMk id="23" creationId="{3E4CBDBB-4FBD-4B9E-BD01-054A81D431CC}"/>
          </ac:spMkLst>
        </pc:spChg>
        <pc:spChg chg="add del">
          <ac:chgData name="Cristián Letelier Gálvez" userId="776dfe319b3dd51a" providerId="LiveId" clId="{E2A362B5-0466-410D-808A-2D5F0089A6C9}" dt="2021-01-05T23:28:25.982" v="923" actId="26606"/>
          <ac:spMkLst>
            <pc:docMk/>
            <pc:sldMk cId="3766544731" sldId="257"/>
            <ac:spMk id="25" creationId="{72C4834C-B602-4125-8264-BD0D55A5885F}"/>
          </ac:spMkLst>
        </pc:spChg>
        <pc:spChg chg="add del">
          <ac:chgData name="Cristián Letelier Gálvez" userId="776dfe319b3dd51a" providerId="LiveId" clId="{E2A362B5-0466-410D-808A-2D5F0089A6C9}" dt="2021-01-05T23:28:25.982" v="923" actId="26606"/>
          <ac:spMkLst>
            <pc:docMk/>
            <pc:sldMk cId="3766544731" sldId="257"/>
            <ac:spMk id="26" creationId="{53172EE5-132F-4DD4-8855-4DBBD9C3465E}"/>
          </ac:spMkLst>
        </pc:spChg>
        <pc:spChg chg="add del">
          <ac:chgData name="Cristián Letelier Gálvez" userId="776dfe319b3dd51a" providerId="LiveId" clId="{E2A362B5-0466-410D-808A-2D5F0089A6C9}" dt="2021-01-05T23:28:28.583" v="925" actId="26606"/>
          <ac:spMkLst>
            <pc:docMk/>
            <pc:sldMk cId="3766544731" sldId="257"/>
            <ac:spMk id="28" creationId="{327D73B4-9F5C-4A64-A179-51B9500CB8B5}"/>
          </ac:spMkLst>
        </pc:spChg>
        <pc:spChg chg="add del">
          <ac:chgData name="Cristián Letelier Gálvez" userId="776dfe319b3dd51a" providerId="LiveId" clId="{E2A362B5-0466-410D-808A-2D5F0089A6C9}" dt="2021-01-05T23:28:28.583" v="925" actId="26606"/>
          <ac:spMkLst>
            <pc:docMk/>
            <pc:sldMk cId="3766544731" sldId="257"/>
            <ac:spMk id="29" creationId="{C1F06963-6374-4B48-844F-071A9BAAAE02}"/>
          </ac:spMkLst>
        </pc:spChg>
        <pc:spChg chg="add del">
          <ac:chgData name="Cristián Letelier Gálvez" userId="776dfe319b3dd51a" providerId="LiveId" clId="{E2A362B5-0466-410D-808A-2D5F0089A6C9}" dt="2021-01-05T23:28:28.583" v="925" actId="26606"/>
          <ac:spMkLst>
            <pc:docMk/>
            <pc:sldMk cId="3766544731" sldId="257"/>
            <ac:spMk id="30" creationId="{6CB927A4-E432-4310-9CD5-E89FF5063179}"/>
          </ac:spMkLst>
        </pc:spChg>
        <pc:spChg chg="add del">
          <ac:chgData name="Cristián Letelier Gálvez" userId="776dfe319b3dd51a" providerId="LiveId" clId="{E2A362B5-0466-410D-808A-2D5F0089A6C9}" dt="2021-01-05T23:28:28.583" v="925" actId="26606"/>
          <ac:spMkLst>
            <pc:docMk/>
            <pc:sldMk cId="3766544731" sldId="257"/>
            <ac:spMk id="31" creationId="{1453BF6C-B012-48B7-B4E8-6D7AC7C27D02}"/>
          </ac:spMkLst>
        </pc:spChg>
        <pc:spChg chg="add del">
          <ac:chgData name="Cristián Letelier Gálvez" userId="776dfe319b3dd51a" providerId="LiveId" clId="{E2A362B5-0466-410D-808A-2D5F0089A6C9}" dt="2021-01-05T23:28:28.583" v="925" actId="26606"/>
          <ac:spMkLst>
            <pc:docMk/>
            <pc:sldMk cId="3766544731" sldId="257"/>
            <ac:spMk id="32" creationId="{E3020543-B24B-4EC4-8FFC-8DD88EEA91A8}"/>
          </ac:spMkLst>
        </pc:spChg>
        <pc:spChg chg="add del">
          <ac:chgData name="Cristián Letelier Gálvez" userId="776dfe319b3dd51a" providerId="LiveId" clId="{E2A362B5-0466-410D-808A-2D5F0089A6C9}" dt="2021-01-05T23:28:29.586" v="927" actId="26606"/>
          <ac:spMkLst>
            <pc:docMk/>
            <pc:sldMk cId="3766544731" sldId="257"/>
            <ac:spMk id="35" creationId="{C7FA33FF-088D-4F16-95A2-2C64D353DEA8}"/>
          </ac:spMkLst>
        </pc:spChg>
        <pc:spChg chg="add del">
          <ac:chgData name="Cristián Letelier Gálvez" userId="776dfe319b3dd51a" providerId="LiveId" clId="{E2A362B5-0466-410D-808A-2D5F0089A6C9}" dt="2021-01-05T23:28:29.586" v="927" actId="26606"/>
          <ac:spMkLst>
            <pc:docMk/>
            <pc:sldMk cId="3766544731" sldId="257"/>
            <ac:spMk id="36" creationId="{A376EFB1-01CF-419F-ABF1-2AF02BBFCBD1}"/>
          </ac:spMkLst>
        </pc:spChg>
        <pc:spChg chg="add del">
          <ac:chgData name="Cristián Letelier Gálvez" userId="776dfe319b3dd51a" providerId="LiveId" clId="{E2A362B5-0466-410D-808A-2D5F0089A6C9}" dt="2021-01-05T23:28:29.586" v="927" actId="26606"/>
          <ac:spMkLst>
            <pc:docMk/>
            <pc:sldMk cId="3766544731" sldId="257"/>
            <ac:spMk id="37" creationId="{FF9DEA15-78BD-4750-AA18-B9F28A6D5AB8}"/>
          </ac:spMkLst>
        </pc:spChg>
        <pc:spChg chg="add del">
          <ac:chgData name="Cristián Letelier Gálvez" userId="776dfe319b3dd51a" providerId="LiveId" clId="{E2A362B5-0466-410D-808A-2D5F0089A6C9}" dt="2021-01-05T23:28:31.470" v="929" actId="26606"/>
          <ac:spMkLst>
            <pc:docMk/>
            <pc:sldMk cId="3766544731" sldId="257"/>
            <ac:spMk id="39" creationId="{907EF6B7-1338-4443-8C46-6A318D952DFD}"/>
          </ac:spMkLst>
        </pc:spChg>
        <pc:spChg chg="add del">
          <ac:chgData name="Cristián Letelier Gálvez" userId="776dfe319b3dd51a" providerId="LiveId" clId="{E2A362B5-0466-410D-808A-2D5F0089A6C9}" dt="2021-01-05T23:28:31.470" v="929" actId="26606"/>
          <ac:spMkLst>
            <pc:docMk/>
            <pc:sldMk cId="3766544731" sldId="257"/>
            <ac:spMk id="40" creationId="{DAAE4CDD-124C-4DCF-9584-B6033B545DD5}"/>
          </ac:spMkLst>
        </pc:spChg>
        <pc:spChg chg="add del">
          <ac:chgData name="Cristián Letelier Gálvez" userId="776dfe319b3dd51a" providerId="LiveId" clId="{E2A362B5-0466-410D-808A-2D5F0089A6C9}" dt="2021-01-05T23:28:31.470" v="929" actId="26606"/>
          <ac:spMkLst>
            <pc:docMk/>
            <pc:sldMk cId="3766544731" sldId="257"/>
            <ac:spMk id="41" creationId="{081E4A58-353D-44AE-B2FC-2A74E2E400F7}"/>
          </ac:spMkLst>
        </pc:spChg>
        <pc:spChg chg="add del">
          <ac:chgData name="Cristián Letelier Gálvez" userId="776dfe319b3dd51a" providerId="LiveId" clId="{E2A362B5-0466-410D-808A-2D5F0089A6C9}" dt="2021-01-05T23:28:32.604" v="931" actId="26606"/>
          <ac:spMkLst>
            <pc:docMk/>
            <pc:sldMk cId="3766544731" sldId="257"/>
            <ac:spMk id="43" creationId="{0D7B6173-1D58-48E2-83CF-37350F315F75}"/>
          </ac:spMkLst>
        </pc:spChg>
        <pc:spChg chg="add del">
          <ac:chgData name="Cristián Letelier Gálvez" userId="776dfe319b3dd51a" providerId="LiveId" clId="{E2A362B5-0466-410D-808A-2D5F0089A6C9}" dt="2021-01-05T23:28:32.604" v="931" actId="26606"/>
          <ac:spMkLst>
            <pc:docMk/>
            <pc:sldMk cId="3766544731" sldId="257"/>
            <ac:spMk id="44" creationId="{3E4CBDBB-4FBD-4B9E-BD01-054A81D431CC}"/>
          </ac:spMkLst>
        </pc:spChg>
        <pc:spChg chg="add del">
          <ac:chgData name="Cristián Letelier Gálvez" userId="776dfe319b3dd51a" providerId="LiveId" clId="{E2A362B5-0466-410D-808A-2D5F0089A6C9}" dt="2021-01-05T23:28:32.604" v="931" actId="26606"/>
          <ac:spMkLst>
            <pc:docMk/>
            <pc:sldMk cId="3766544731" sldId="257"/>
            <ac:spMk id="46" creationId="{72C4834C-B602-4125-8264-BD0D55A5885F}"/>
          </ac:spMkLst>
        </pc:spChg>
        <pc:spChg chg="add del">
          <ac:chgData name="Cristián Letelier Gálvez" userId="776dfe319b3dd51a" providerId="LiveId" clId="{E2A362B5-0466-410D-808A-2D5F0089A6C9}" dt="2021-01-05T23:28:32.604" v="931" actId="26606"/>
          <ac:spMkLst>
            <pc:docMk/>
            <pc:sldMk cId="3766544731" sldId="257"/>
            <ac:spMk id="47" creationId="{53172EE5-132F-4DD4-8855-4DBBD9C3465E}"/>
          </ac:spMkLst>
        </pc:spChg>
        <pc:spChg chg="add del">
          <ac:chgData name="Cristián Letelier Gálvez" userId="776dfe319b3dd51a" providerId="LiveId" clId="{E2A362B5-0466-410D-808A-2D5F0089A6C9}" dt="2021-01-05T23:28:48.516" v="934" actId="26606"/>
          <ac:spMkLst>
            <pc:docMk/>
            <pc:sldMk cId="3766544731" sldId="257"/>
            <ac:spMk id="49" creationId="{09588DA8-065E-4F6F-8EFD-43104AB2E0CF}"/>
          </ac:spMkLst>
        </pc:spChg>
        <pc:spChg chg="add del">
          <ac:chgData name="Cristián Letelier Gálvez" userId="776dfe319b3dd51a" providerId="LiveId" clId="{E2A362B5-0466-410D-808A-2D5F0089A6C9}" dt="2021-01-05T23:28:48.516" v="934" actId="26606"/>
          <ac:spMkLst>
            <pc:docMk/>
            <pc:sldMk cId="3766544731" sldId="257"/>
            <ac:spMk id="50" creationId="{C4285719-470E-454C-AF62-8323075F1F5B}"/>
          </ac:spMkLst>
        </pc:spChg>
        <pc:spChg chg="add del">
          <ac:chgData name="Cristián Letelier Gálvez" userId="776dfe319b3dd51a" providerId="LiveId" clId="{E2A362B5-0466-410D-808A-2D5F0089A6C9}" dt="2021-01-05T23:28:48.516" v="934" actId="26606"/>
          <ac:spMkLst>
            <pc:docMk/>
            <pc:sldMk cId="3766544731" sldId="257"/>
            <ac:spMk id="51" creationId="{CD9FE4EF-C4D8-49A0-B2FF-81D8DB7D8A24}"/>
          </ac:spMkLst>
        </pc:spChg>
        <pc:spChg chg="add del">
          <ac:chgData name="Cristián Letelier Gálvez" userId="776dfe319b3dd51a" providerId="LiveId" clId="{E2A362B5-0466-410D-808A-2D5F0089A6C9}" dt="2021-01-05T23:28:48.516" v="934" actId="26606"/>
          <ac:spMkLst>
            <pc:docMk/>
            <pc:sldMk cId="3766544731" sldId="257"/>
            <ac:spMk id="52" creationId="{4300840D-0A0B-4512-BACA-B439D5B9C57C}"/>
          </ac:spMkLst>
        </pc:spChg>
        <pc:spChg chg="add del">
          <ac:chgData name="Cristián Letelier Gálvez" userId="776dfe319b3dd51a" providerId="LiveId" clId="{E2A362B5-0466-410D-808A-2D5F0089A6C9}" dt="2021-01-05T23:28:48.516" v="934" actId="26606"/>
          <ac:spMkLst>
            <pc:docMk/>
            <pc:sldMk cId="3766544731" sldId="257"/>
            <ac:spMk id="53" creationId="{D2B78728-A580-49A7-84F9-6EF6F583ADE0}"/>
          </ac:spMkLst>
        </pc:spChg>
        <pc:spChg chg="add del">
          <ac:chgData name="Cristián Letelier Gálvez" userId="776dfe319b3dd51a" providerId="LiveId" clId="{E2A362B5-0466-410D-808A-2D5F0089A6C9}" dt="2021-01-05T23:28:48.516" v="934" actId="26606"/>
          <ac:spMkLst>
            <pc:docMk/>
            <pc:sldMk cId="3766544731" sldId="257"/>
            <ac:spMk id="54" creationId="{38FAA1A1-D861-433F-88FA-1E9D6FD31D11}"/>
          </ac:spMkLst>
        </pc:spChg>
        <pc:spChg chg="add del">
          <ac:chgData name="Cristián Letelier Gálvez" userId="776dfe319b3dd51a" providerId="LiveId" clId="{E2A362B5-0466-410D-808A-2D5F0089A6C9}" dt="2021-01-05T23:28:48.516" v="934" actId="26606"/>
          <ac:spMkLst>
            <pc:docMk/>
            <pc:sldMk cId="3766544731" sldId="257"/>
            <ac:spMk id="55" creationId="{8D71EDA1-87BF-4D5D-AB79-F346FD19278A}"/>
          </ac:spMkLst>
        </pc:spChg>
        <pc:spChg chg="add">
          <ac:chgData name="Cristián Letelier Gálvez" userId="776dfe319b3dd51a" providerId="LiveId" clId="{E2A362B5-0466-410D-808A-2D5F0089A6C9}" dt="2021-01-05T23:28:48.516" v="934" actId="26606"/>
          <ac:spMkLst>
            <pc:docMk/>
            <pc:sldMk cId="3766544731" sldId="257"/>
            <ac:spMk id="60" creationId="{907E470A-25F4-47D0-8FEC-EE9FD606BB34}"/>
          </ac:spMkLst>
        </pc:spChg>
        <pc:grpChg chg="add">
          <ac:chgData name="Cristián Letelier Gálvez" userId="776dfe319b3dd51a" providerId="LiveId" clId="{E2A362B5-0466-410D-808A-2D5F0089A6C9}" dt="2021-01-05T23:28:48.516" v="934" actId="26606"/>
          <ac:grpSpMkLst>
            <pc:docMk/>
            <pc:sldMk cId="3766544731" sldId="257"/>
            <ac:grpSpMk id="62" creationId="{66220E63-99E1-482A-A0A6-B47EB4BF8797}"/>
          </ac:grpSpMkLst>
        </pc:grpChg>
        <pc:grpChg chg="add">
          <ac:chgData name="Cristián Letelier Gálvez" userId="776dfe319b3dd51a" providerId="LiveId" clId="{E2A362B5-0466-410D-808A-2D5F0089A6C9}" dt="2021-01-05T23:28:48.516" v="934" actId="26606"/>
          <ac:grpSpMkLst>
            <pc:docMk/>
            <pc:sldMk cId="3766544731" sldId="257"/>
            <ac:grpSpMk id="66" creationId="{8618EE54-271A-4FE8-B6B3-D0FCF55A7A01}"/>
          </ac:grpSpMkLst>
        </pc:grpChg>
        <pc:grpChg chg="add">
          <ac:chgData name="Cristián Letelier Gálvez" userId="776dfe319b3dd51a" providerId="LiveId" clId="{E2A362B5-0466-410D-808A-2D5F0089A6C9}" dt="2021-01-05T23:28:48.516" v="934" actId="26606"/>
          <ac:grpSpMkLst>
            <pc:docMk/>
            <pc:sldMk cId="3766544731" sldId="257"/>
            <ac:grpSpMk id="70" creationId="{43F5E015-E085-4624-B431-B42414448684}"/>
          </ac:grpSpMkLst>
        </pc:grpChg>
        <pc:picChg chg="add del">
          <ac:chgData name="Cristián Letelier Gálvez" userId="776dfe319b3dd51a" providerId="LiveId" clId="{E2A362B5-0466-410D-808A-2D5F0089A6C9}" dt="2021-01-05T23:28:25.982" v="923" actId="26606"/>
          <ac:picMkLst>
            <pc:docMk/>
            <pc:sldMk cId="3766544731" sldId="257"/>
            <ac:picMk id="24" creationId="{B01A6F03-171F-40B2-8B2C-A061B89241F6}"/>
          </ac:picMkLst>
        </pc:picChg>
        <pc:picChg chg="add del">
          <ac:chgData name="Cristián Letelier Gálvez" userId="776dfe319b3dd51a" providerId="LiveId" clId="{E2A362B5-0466-410D-808A-2D5F0089A6C9}" dt="2021-01-05T23:28:32.604" v="931" actId="26606"/>
          <ac:picMkLst>
            <pc:docMk/>
            <pc:sldMk cId="3766544731" sldId="257"/>
            <ac:picMk id="45" creationId="{B01A6F03-171F-40B2-8B2C-A061B89241F6}"/>
          </ac:picMkLst>
        </pc:picChg>
        <pc:cxnChg chg="add del">
          <ac:chgData name="Cristián Letelier Gálvez" userId="776dfe319b3dd51a" providerId="LiveId" clId="{E2A362B5-0466-410D-808A-2D5F0089A6C9}" dt="2021-01-05T23:28:28.583" v="925" actId="26606"/>
          <ac:cxnSpMkLst>
            <pc:docMk/>
            <pc:sldMk cId="3766544731" sldId="257"/>
            <ac:cxnSpMk id="33" creationId="{C49DA8F6-BCC1-4447-B54C-57856834B94B}"/>
          </ac:cxnSpMkLst>
        </pc:cxnChg>
      </pc:sldChg>
      <pc:sldChg chg="addSp modSp mod setBg">
        <pc:chgData name="Cristián Letelier Gálvez" userId="776dfe319b3dd51a" providerId="LiveId" clId="{E2A362B5-0466-410D-808A-2D5F0089A6C9}" dt="2021-01-05T23:28:57.897" v="936" actId="403"/>
        <pc:sldMkLst>
          <pc:docMk/>
          <pc:sldMk cId="2423399112" sldId="258"/>
        </pc:sldMkLst>
        <pc:spChg chg="mod">
          <ac:chgData name="Cristián Letelier Gálvez" userId="776dfe319b3dd51a" providerId="LiveId" clId="{E2A362B5-0466-410D-808A-2D5F0089A6C9}" dt="2021-01-05T23:28:37.812" v="933" actId="26606"/>
          <ac:spMkLst>
            <pc:docMk/>
            <pc:sldMk cId="2423399112" sldId="258"/>
            <ac:spMk id="2" creationId="{B52C133F-CA02-4484-AA05-AFF6F35D7625}"/>
          </ac:spMkLst>
        </pc:spChg>
        <pc:spChg chg="mod">
          <ac:chgData name="Cristián Letelier Gálvez" userId="776dfe319b3dd51a" providerId="LiveId" clId="{E2A362B5-0466-410D-808A-2D5F0089A6C9}" dt="2021-01-05T23:28:57.897" v="936" actId="403"/>
          <ac:spMkLst>
            <pc:docMk/>
            <pc:sldMk cId="2423399112" sldId="258"/>
            <ac:spMk id="3" creationId="{3D6ED0B4-4DF9-472B-91D6-33134A94CBA0}"/>
          </ac:spMkLst>
        </pc:spChg>
        <pc:spChg chg="add">
          <ac:chgData name="Cristián Letelier Gálvez" userId="776dfe319b3dd51a" providerId="LiveId" clId="{E2A362B5-0466-410D-808A-2D5F0089A6C9}" dt="2021-01-05T23:28:37.812" v="933" actId="26606"/>
          <ac:spMkLst>
            <pc:docMk/>
            <pc:sldMk cId="2423399112" sldId="258"/>
            <ac:spMk id="8" creationId="{44D65982-4F00-4330-8DAA-DE6A9E4D6D23}"/>
          </ac:spMkLst>
        </pc:spChg>
        <pc:spChg chg="add">
          <ac:chgData name="Cristián Letelier Gálvez" userId="776dfe319b3dd51a" providerId="LiveId" clId="{E2A362B5-0466-410D-808A-2D5F0089A6C9}" dt="2021-01-05T23:28:37.812" v="933" actId="26606"/>
          <ac:spMkLst>
            <pc:docMk/>
            <pc:sldMk cId="2423399112" sldId="258"/>
            <ac:spMk id="10" creationId="{009115B9-5BFD-478D-9C87-29ADB3AF1721}"/>
          </ac:spMkLst>
        </pc:spChg>
        <pc:grpChg chg="add">
          <ac:chgData name="Cristián Letelier Gálvez" userId="776dfe319b3dd51a" providerId="LiveId" clId="{E2A362B5-0466-410D-808A-2D5F0089A6C9}" dt="2021-01-05T23:28:37.812" v="933" actId="26606"/>
          <ac:grpSpMkLst>
            <pc:docMk/>
            <pc:sldMk cId="2423399112" sldId="258"/>
            <ac:grpSpMk id="12" creationId="{8D57F946-2E03-4DE1-91F8-25BEDC663563}"/>
          </ac:grpSpMkLst>
        </pc:grpChg>
        <pc:grpChg chg="add">
          <ac:chgData name="Cristián Letelier Gálvez" userId="776dfe319b3dd51a" providerId="LiveId" clId="{E2A362B5-0466-410D-808A-2D5F0089A6C9}" dt="2021-01-05T23:28:37.812" v="933" actId="26606"/>
          <ac:grpSpMkLst>
            <pc:docMk/>
            <pc:sldMk cId="2423399112" sldId="258"/>
            <ac:grpSpMk id="16" creationId="{43F5E015-E085-4624-B431-B42414448684}"/>
          </ac:grpSpMkLst>
        </pc:grpChg>
      </pc:sldChg>
      <pc:sldChg chg="addSp delSp modSp mod setBg">
        <pc:chgData name="Cristián Letelier Gálvez" userId="776dfe319b3dd51a" providerId="LiveId" clId="{E2A362B5-0466-410D-808A-2D5F0089A6C9}" dt="2021-01-05T23:30:24.507" v="957" actId="26606"/>
        <pc:sldMkLst>
          <pc:docMk/>
          <pc:sldMk cId="3772787058" sldId="259"/>
        </pc:sldMkLst>
        <pc:spChg chg="mod">
          <ac:chgData name="Cristián Letelier Gálvez" userId="776dfe319b3dd51a" providerId="LiveId" clId="{E2A362B5-0466-410D-808A-2D5F0089A6C9}" dt="2021-01-05T23:30:24.507" v="957" actId="26606"/>
          <ac:spMkLst>
            <pc:docMk/>
            <pc:sldMk cId="3772787058" sldId="259"/>
            <ac:spMk id="2" creationId="{9F02F799-CD47-4335-8D48-66755AFB7832}"/>
          </ac:spMkLst>
        </pc:spChg>
        <pc:spChg chg="mod">
          <ac:chgData name="Cristián Letelier Gálvez" userId="776dfe319b3dd51a" providerId="LiveId" clId="{E2A362B5-0466-410D-808A-2D5F0089A6C9}" dt="2021-01-05T23:30:24.507" v="957" actId="26606"/>
          <ac:spMkLst>
            <pc:docMk/>
            <pc:sldMk cId="3772787058" sldId="259"/>
            <ac:spMk id="3" creationId="{4BEE0192-6FE5-4026-B652-A88D1DFA8E20}"/>
          </ac:spMkLst>
        </pc:spChg>
        <pc:spChg chg="add del">
          <ac:chgData name="Cristián Letelier Gálvez" userId="776dfe319b3dd51a" providerId="LiveId" clId="{E2A362B5-0466-410D-808A-2D5F0089A6C9}" dt="2021-01-05T23:29:54.405" v="952" actId="26606"/>
          <ac:spMkLst>
            <pc:docMk/>
            <pc:sldMk cId="3772787058" sldId="259"/>
            <ac:spMk id="8" creationId="{815925C2-A704-4D47-B1C1-3FCA52512EC1}"/>
          </ac:spMkLst>
        </pc:spChg>
        <pc:spChg chg="add del">
          <ac:chgData name="Cristián Letelier Gálvez" userId="776dfe319b3dd51a" providerId="LiveId" clId="{E2A362B5-0466-410D-808A-2D5F0089A6C9}" dt="2021-01-05T23:29:54.405" v="952" actId="26606"/>
          <ac:spMkLst>
            <pc:docMk/>
            <pc:sldMk cId="3772787058" sldId="259"/>
            <ac:spMk id="10" creationId="{01D4315C-C23C-4FD3-98DF-08C29E2292A8}"/>
          </ac:spMkLst>
        </pc:spChg>
        <pc:spChg chg="add del">
          <ac:chgData name="Cristián Letelier Gálvez" userId="776dfe319b3dd51a" providerId="LiveId" clId="{E2A362B5-0466-410D-808A-2D5F0089A6C9}" dt="2021-01-05T23:30:24.507" v="957" actId="26606"/>
          <ac:spMkLst>
            <pc:docMk/>
            <pc:sldMk cId="3772787058" sldId="259"/>
            <ac:spMk id="25" creationId="{44D65982-4F00-4330-8DAA-DE6A9E4D6D23}"/>
          </ac:spMkLst>
        </pc:spChg>
        <pc:spChg chg="add del">
          <ac:chgData name="Cristián Letelier Gálvez" userId="776dfe319b3dd51a" providerId="LiveId" clId="{E2A362B5-0466-410D-808A-2D5F0089A6C9}" dt="2021-01-05T23:30:24.507" v="957" actId="26606"/>
          <ac:spMkLst>
            <pc:docMk/>
            <pc:sldMk cId="3772787058" sldId="259"/>
            <ac:spMk id="26" creationId="{009115B9-5BFD-478D-9C87-29ADB3AF1721}"/>
          </ac:spMkLst>
        </pc:spChg>
        <pc:spChg chg="add">
          <ac:chgData name="Cristián Letelier Gálvez" userId="776dfe319b3dd51a" providerId="LiveId" clId="{E2A362B5-0466-410D-808A-2D5F0089A6C9}" dt="2021-01-05T23:30:24.507" v="957" actId="26606"/>
          <ac:spMkLst>
            <pc:docMk/>
            <pc:sldMk cId="3772787058" sldId="259"/>
            <ac:spMk id="42" creationId="{6A1473A6-3F22-483E-8A30-80B9D2B14592}"/>
          </ac:spMkLst>
        </pc:spChg>
        <pc:grpChg chg="add del">
          <ac:chgData name="Cristián Letelier Gálvez" userId="776dfe319b3dd51a" providerId="LiveId" clId="{E2A362B5-0466-410D-808A-2D5F0089A6C9}" dt="2021-01-05T23:29:54.405" v="952" actId="26606"/>
          <ac:grpSpMkLst>
            <pc:docMk/>
            <pc:sldMk cId="3772787058" sldId="259"/>
            <ac:grpSpMk id="12" creationId="{5E6B47BC-43FD-4C91-8BFF-B41B99A8A39E}"/>
          </ac:grpSpMkLst>
        </pc:grpChg>
        <pc:grpChg chg="add del">
          <ac:chgData name="Cristián Letelier Gálvez" userId="776dfe319b3dd51a" providerId="LiveId" clId="{E2A362B5-0466-410D-808A-2D5F0089A6C9}" dt="2021-01-05T23:29:54.405" v="952" actId="26606"/>
          <ac:grpSpMkLst>
            <pc:docMk/>
            <pc:sldMk cId="3772787058" sldId="259"/>
            <ac:grpSpMk id="16" creationId="{43F5E015-E085-4624-B431-B42414448684}"/>
          </ac:grpSpMkLst>
        </pc:grpChg>
        <pc:grpChg chg="add del">
          <ac:chgData name="Cristián Letelier Gálvez" userId="776dfe319b3dd51a" providerId="LiveId" clId="{E2A362B5-0466-410D-808A-2D5F0089A6C9}" dt="2021-01-05T23:30:24.507" v="957" actId="26606"/>
          <ac:grpSpMkLst>
            <pc:docMk/>
            <pc:sldMk cId="3772787058" sldId="259"/>
            <ac:grpSpMk id="27" creationId="{8D57F946-2E03-4DE1-91F8-25BEDC663563}"/>
          </ac:grpSpMkLst>
        </pc:grpChg>
        <pc:grpChg chg="add del">
          <ac:chgData name="Cristián Letelier Gálvez" userId="776dfe319b3dd51a" providerId="LiveId" clId="{E2A362B5-0466-410D-808A-2D5F0089A6C9}" dt="2021-01-05T23:30:24.507" v="957" actId="26606"/>
          <ac:grpSpMkLst>
            <pc:docMk/>
            <pc:sldMk cId="3772787058" sldId="259"/>
            <ac:grpSpMk id="30" creationId="{43F5E015-E085-4624-B431-B42414448684}"/>
          </ac:grpSpMkLst>
        </pc:grpChg>
        <pc:grpChg chg="add">
          <ac:chgData name="Cristián Letelier Gálvez" userId="776dfe319b3dd51a" providerId="LiveId" clId="{E2A362B5-0466-410D-808A-2D5F0089A6C9}" dt="2021-01-05T23:30:24.507" v="957" actId="26606"/>
          <ac:grpSpMkLst>
            <pc:docMk/>
            <pc:sldMk cId="3772787058" sldId="259"/>
            <ac:grpSpMk id="44" creationId="{AA1375E3-3E53-4D75-BAB7-E5929BFCB25F}"/>
          </ac:grpSpMkLst>
        </pc:grpChg>
      </pc:sldChg>
      <pc:sldChg chg="addSp modSp mod setBg">
        <pc:chgData name="Cristián Letelier Gálvez" userId="776dfe319b3dd51a" providerId="LiveId" clId="{E2A362B5-0466-410D-808A-2D5F0089A6C9}" dt="2021-01-05T23:31:31.159" v="978" actId="26606"/>
        <pc:sldMkLst>
          <pc:docMk/>
          <pc:sldMk cId="3316378301" sldId="260"/>
        </pc:sldMkLst>
        <pc:spChg chg="mod">
          <ac:chgData name="Cristián Letelier Gálvez" userId="776dfe319b3dd51a" providerId="LiveId" clId="{E2A362B5-0466-410D-808A-2D5F0089A6C9}" dt="2021-01-05T23:31:31.159" v="978" actId="26606"/>
          <ac:spMkLst>
            <pc:docMk/>
            <pc:sldMk cId="3316378301" sldId="260"/>
            <ac:spMk id="2" creationId="{2CDE6FAC-4C68-4BDD-9EA0-AA821B3F75CE}"/>
          </ac:spMkLst>
        </pc:spChg>
        <pc:spChg chg="mod">
          <ac:chgData name="Cristián Letelier Gálvez" userId="776dfe319b3dd51a" providerId="LiveId" clId="{E2A362B5-0466-410D-808A-2D5F0089A6C9}" dt="2021-01-05T23:31:31.159" v="978" actId="26606"/>
          <ac:spMkLst>
            <pc:docMk/>
            <pc:sldMk cId="3316378301" sldId="260"/>
            <ac:spMk id="3" creationId="{94EA4C58-4394-4A2D-A54B-48B51815C044}"/>
          </ac:spMkLst>
        </pc:spChg>
        <pc:spChg chg="add">
          <ac:chgData name="Cristián Letelier Gálvez" userId="776dfe319b3dd51a" providerId="LiveId" clId="{E2A362B5-0466-410D-808A-2D5F0089A6C9}" dt="2021-01-05T23:31:31.159" v="978" actId="26606"/>
          <ac:spMkLst>
            <pc:docMk/>
            <pc:sldMk cId="3316378301" sldId="260"/>
            <ac:spMk id="8" creationId="{777A147A-9ED8-46B4-8660-1B3C2AA880B5}"/>
          </ac:spMkLst>
        </pc:spChg>
        <pc:spChg chg="add">
          <ac:chgData name="Cristián Letelier Gálvez" userId="776dfe319b3dd51a" providerId="LiveId" clId="{E2A362B5-0466-410D-808A-2D5F0089A6C9}" dt="2021-01-05T23:31:31.159" v="978" actId="26606"/>
          <ac:spMkLst>
            <pc:docMk/>
            <pc:sldMk cId="3316378301" sldId="260"/>
            <ac:spMk id="10" creationId="{5D6C15A0-C087-4593-8414-2B4EC1CDC3DE}"/>
          </ac:spMkLst>
        </pc:spChg>
      </pc:sldChg>
      <pc:sldChg chg="modSp del mod">
        <pc:chgData name="Cristián Letelier Gálvez" userId="776dfe319b3dd51a" providerId="LiveId" clId="{E2A362B5-0466-410D-808A-2D5F0089A6C9}" dt="2021-01-05T23:23:34.793" v="752" actId="47"/>
        <pc:sldMkLst>
          <pc:docMk/>
          <pc:sldMk cId="1627296988" sldId="261"/>
        </pc:sldMkLst>
        <pc:spChg chg="mod">
          <ac:chgData name="Cristián Letelier Gálvez" userId="776dfe319b3dd51a" providerId="LiveId" clId="{E2A362B5-0466-410D-808A-2D5F0089A6C9}" dt="2021-01-05T23:18:57.643" v="594" actId="20577"/>
          <ac:spMkLst>
            <pc:docMk/>
            <pc:sldMk cId="1627296988" sldId="261"/>
            <ac:spMk id="2" creationId="{1462BC32-79FF-4855-9EF9-84197F8AD22D}"/>
          </ac:spMkLst>
        </pc:spChg>
        <pc:spChg chg="mod">
          <ac:chgData name="Cristián Letelier Gálvez" userId="776dfe319b3dd51a" providerId="LiveId" clId="{E2A362B5-0466-410D-808A-2D5F0089A6C9}" dt="2021-01-05T23:20:36.636" v="615" actId="6549"/>
          <ac:spMkLst>
            <pc:docMk/>
            <pc:sldMk cId="1627296988" sldId="261"/>
            <ac:spMk id="3" creationId="{C8E2CF05-3588-41F7-8D30-A67AF9B48F06}"/>
          </ac:spMkLst>
        </pc:spChg>
      </pc:sldChg>
      <pc:sldChg chg="addSp modSp mod setBg">
        <pc:chgData name="Cristián Letelier Gálvez" userId="776dfe319b3dd51a" providerId="LiveId" clId="{E2A362B5-0466-410D-808A-2D5F0089A6C9}" dt="2021-01-05T23:30:57.305" v="973" actId="27636"/>
        <pc:sldMkLst>
          <pc:docMk/>
          <pc:sldMk cId="2166023774" sldId="262"/>
        </pc:sldMkLst>
        <pc:spChg chg="mod">
          <ac:chgData name="Cristián Letelier Gálvez" userId="776dfe319b3dd51a" providerId="LiveId" clId="{E2A362B5-0466-410D-808A-2D5F0089A6C9}" dt="2021-01-05T23:30:19.547" v="956" actId="26606"/>
          <ac:spMkLst>
            <pc:docMk/>
            <pc:sldMk cId="2166023774" sldId="262"/>
            <ac:spMk id="2" creationId="{9F02F799-CD47-4335-8D48-66755AFB7832}"/>
          </ac:spMkLst>
        </pc:spChg>
        <pc:spChg chg="mod">
          <ac:chgData name="Cristián Letelier Gálvez" userId="776dfe319b3dd51a" providerId="LiveId" clId="{E2A362B5-0466-410D-808A-2D5F0089A6C9}" dt="2021-01-05T23:30:57.305" v="973" actId="27636"/>
          <ac:spMkLst>
            <pc:docMk/>
            <pc:sldMk cId="2166023774" sldId="262"/>
            <ac:spMk id="3" creationId="{4BEE0192-6FE5-4026-B652-A88D1DFA8E20}"/>
          </ac:spMkLst>
        </pc:spChg>
        <pc:spChg chg="add">
          <ac:chgData name="Cristián Letelier Gálvez" userId="776dfe319b3dd51a" providerId="LiveId" clId="{E2A362B5-0466-410D-808A-2D5F0089A6C9}" dt="2021-01-05T23:30:19.547" v="956" actId="26606"/>
          <ac:spMkLst>
            <pc:docMk/>
            <pc:sldMk cId="2166023774" sldId="262"/>
            <ac:spMk id="8" creationId="{6A1473A6-3F22-483E-8A30-80B9D2B14592}"/>
          </ac:spMkLst>
        </pc:spChg>
        <pc:grpChg chg="add">
          <ac:chgData name="Cristián Letelier Gálvez" userId="776dfe319b3dd51a" providerId="LiveId" clId="{E2A362B5-0466-410D-808A-2D5F0089A6C9}" dt="2021-01-05T23:30:19.547" v="956" actId="26606"/>
          <ac:grpSpMkLst>
            <pc:docMk/>
            <pc:sldMk cId="2166023774" sldId="262"/>
            <ac:grpSpMk id="10" creationId="{AA1375E3-3E53-4D75-BAB7-E5929BFCB25F}"/>
          </ac:grpSpMkLst>
        </pc:grpChg>
      </pc:sldChg>
      <pc:sldChg chg="addSp delSp modSp mod setBg">
        <pc:chgData name="Cristián Letelier Gálvez" userId="776dfe319b3dd51a" providerId="LiveId" clId="{E2A362B5-0466-410D-808A-2D5F0089A6C9}" dt="2021-01-05T23:30:49.727" v="969" actId="403"/>
        <pc:sldMkLst>
          <pc:docMk/>
          <pc:sldMk cId="2947708113" sldId="263"/>
        </pc:sldMkLst>
        <pc:spChg chg="mod">
          <ac:chgData name="Cristián Letelier Gálvez" userId="776dfe319b3dd51a" providerId="LiveId" clId="{E2A362B5-0466-410D-808A-2D5F0089A6C9}" dt="2021-01-05T23:30:41.839" v="965" actId="26606"/>
          <ac:spMkLst>
            <pc:docMk/>
            <pc:sldMk cId="2947708113" sldId="263"/>
            <ac:spMk id="2" creationId="{9F02F799-CD47-4335-8D48-66755AFB7832}"/>
          </ac:spMkLst>
        </pc:spChg>
        <pc:spChg chg="mod">
          <ac:chgData name="Cristián Letelier Gálvez" userId="776dfe319b3dd51a" providerId="LiveId" clId="{E2A362B5-0466-410D-808A-2D5F0089A6C9}" dt="2021-01-05T23:30:49.727" v="969" actId="403"/>
          <ac:spMkLst>
            <pc:docMk/>
            <pc:sldMk cId="2947708113" sldId="263"/>
            <ac:spMk id="3" creationId="{4BEE0192-6FE5-4026-B652-A88D1DFA8E20}"/>
          </ac:spMkLst>
        </pc:spChg>
        <pc:spChg chg="add del">
          <ac:chgData name="Cristián Letelier Gálvez" userId="776dfe319b3dd51a" providerId="LiveId" clId="{E2A362B5-0466-410D-808A-2D5F0089A6C9}" dt="2021-01-05T23:30:41.828" v="964" actId="26606"/>
          <ac:spMkLst>
            <pc:docMk/>
            <pc:sldMk cId="2947708113" sldId="263"/>
            <ac:spMk id="8" creationId="{827B839B-9ADE-406B-8590-F1CAEDED45A1}"/>
          </ac:spMkLst>
        </pc:spChg>
        <pc:spChg chg="add del">
          <ac:chgData name="Cristián Letelier Gálvez" userId="776dfe319b3dd51a" providerId="LiveId" clId="{E2A362B5-0466-410D-808A-2D5F0089A6C9}" dt="2021-01-05T23:30:41.828" v="964" actId="26606"/>
          <ac:spMkLst>
            <pc:docMk/>
            <pc:sldMk cId="2947708113" sldId="263"/>
            <ac:spMk id="10" creationId="{CFE45BF0-46DB-408C-B5F7-7B11716805D4}"/>
          </ac:spMkLst>
        </pc:spChg>
        <pc:spChg chg="add del">
          <ac:chgData name="Cristián Letelier Gálvez" userId="776dfe319b3dd51a" providerId="LiveId" clId="{E2A362B5-0466-410D-808A-2D5F0089A6C9}" dt="2021-01-05T23:30:41.828" v="964" actId="26606"/>
          <ac:spMkLst>
            <pc:docMk/>
            <pc:sldMk cId="2947708113" sldId="263"/>
            <ac:spMk id="12" creationId="{2AEBC8F2-97B1-41B4-93F1-2D289E197FBA}"/>
          </ac:spMkLst>
        </pc:spChg>
        <pc:spChg chg="add del">
          <ac:chgData name="Cristián Letelier Gálvez" userId="776dfe319b3dd51a" providerId="LiveId" clId="{E2A362B5-0466-410D-808A-2D5F0089A6C9}" dt="2021-01-05T23:30:41.828" v="964" actId="26606"/>
          <ac:spMkLst>
            <pc:docMk/>
            <pc:sldMk cId="2947708113" sldId="263"/>
            <ac:spMk id="14" creationId="{472E3A19-F5D5-48FC-BB9C-48C2F68F598B}"/>
          </ac:spMkLst>
        </pc:spChg>
        <pc:spChg chg="add del">
          <ac:chgData name="Cristián Letelier Gálvez" userId="776dfe319b3dd51a" providerId="LiveId" clId="{E2A362B5-0466-410D-808A-2D5F0089A6C9}" dt="2021-01-05T23:30:41.828" v="964" actId="26606"/>
          <ac:spMkLst>
            <pc:docMk/>
            <pc:sldMk cId="2947708113" sldId="263"/>
            <ac:spMk id="16" creationId="{7A62E32F-BB65-43A8-8EB5-92346890E549}"/>
          </ac:spMkLst>
        </pc:spChg>
        <pc:spChg chg="add del">
          <ac:chgData name="Cristián Letelier Gálvez" userId="776dfe319b3dd51a" providerId="LiveId" clId="{E2A362B5-0466-410D-808A-2D5F0089A6C9}" dt="2021-01-05T23:30:41.828" v="964" actId="26606"/>
          <ac:spMkLst>
            <pc:docMk/>
            <pc:sldMk cId="2947708113" sldId="263"/>
            <ac:spMk id="18" creationId="{14E91B64-9FCC-451E-AFB4-A827D6329367}"/>
          </ac:spMkLst>
        </pc:spChg>
        <pc:spChg chg="add">
          <ac:chgData name="Cristián Letelier Gálvez" userId="776dfe319b3dd51a" providerId="LiveId" clId="{E2A362B5-0466-410D-808A-2D5F0089A6C9}" dt="2021-01-05T23:30:41.839" v="965" actId="26606"/>
          <ac:spMkLst>
            <pc:docMk/>
            <pc:sldMk cId="2947708113" sldId="263"/>
            <ac:spMk id="20" creationId="{6A1473A6-3F22-483E-8A30-80B9D2B14592}"/>
          </ac:spMkLst>
        </pc:spChg>
        <pc:grpChg chg="add">
          <ac:chgData name="Cristián Letelier Gálvez" userId="776dfe319b3dd51a" providerId="LiveId" clId="{E2A362B5-0466-410D-808A-2D5F0089A6C9}" dt="2021-01-05T23:30:41.839" v="965" actId="26606"/>
          <ac:grpSpMkLst>
            <pc:docMk/>
            <pc:sldMk cId="2947708113" sldId="263"/>
            <ac:grpSpMk id="21" creationId="{AA1375E3-3E53-4D75-BAB7-E5929BFCB25F}"/>
          </ac:grpSpMkLst>
        </pc:grpChg>
      </pc:sldChg>
      <pc:sldChg chg="addSp delSp modSp mod setBg">
        <pc:chgData name="Cristián Letelier Gálvez" userId="776dfe319b3dd51a" providerId="LiveId" clId="{E2A362B5-0466-410D-808A-2D5F0089A6C9}" dt="2021-01-05T23:31:22.277" v="977" actId="26606"/>
        <pc:sldMkLst>
          <pc:docMk/>
          <pc:sldMk cId="4052342509" sldId="265"/>
        </pc:sldMkLst>
        <pc:spChg chg="mod">
          <ac:chgData name="Cristián Letelier Gálvez" userId="776dfe319b3dd51a" providerId="LiveId" clId="{E2A362B5-0466-410D-808A-2D5F0089A6C9}" dt="2021-01-05T23:31:22.277" v="977" actId="26606"/>
          <ac:spMkLst>
            <pc:docMk/>
            <pc:sldMk cId="4052342509" sldId="265"/>
            <ac:spMk id="2" creationId="{9F02F799-CD47-4335-8D48-66755AFB7832}"/>
          </ac:spMkLst>
        </pc:spChg>
        <pc:spChg chg="mod">
          <ac:chgData name="Cristián Letelier Gálvez" userId="776dfe319b3dd51a" providerId="LiveId" clId="{E2A362B5-0466-410D-808A-2D5F0089A6C9}" dt="2021-01-05T23:31:22.277" v="977" actId="26606"/>
          <ac:spMkLst>
            <pc:docMk/>
            <pc:sldMk cId="4052342509" sldId="265"/>
            <ac:spMk id="3" creationId="{4BEE0192-6FE5-4026-B652-A88D1DFA8E20}"/>
          </ac:spMkLst>
        </pc:spChg>
        <pc:spChg chg="add del">
          <ac:chgData name="Cristián Letelier Gálvez" userId="776dfe319b3dd51a" providerId="LiveId" clId="{E2A362B5-0466-410D-808A-2D5F0089A6C9}" dt="2021-01-05T23:31:19.439" v="975" actId="26606"/>
          <ac:spMkLst>
            <pc:docMk/>
            <pc:sldMk cId="4052342509" sldId="265"/>
            <ac:spMk id="9" creationId="{F4C0B10B-D2C4-4A54-AFAD-3D27DF88BB37}"/>
          </ac:spMkLst>
        </pc:spChg>
        <pc:spChg chg="add del">
          <ac:chgData name="Cristián Letelier Gálvez" userId="776dfe319b3dd51a" providerId="LiveId" clId="{E2A362B5-0466-410D-808A-2D5F0089A6C9}" dt="2021-01-05T23:31:22.277" v="977" actId="26606"/>
          <ac:spMkLst>
            <pc:docMk/>
            <pc:sldMk cId="4052342509" sldId="265"/>
            <ac:spMk id="17" creationId="{C13237C8-E62C-4F0D-A318-BD6FB6C2D138}"/>
          </ac:spMkLst>
        </pc:spChg>
        <pc:spChg chg="add del">
          <ac:chgData name="Cristián Letelier Gálvez" userId="776dfe319b3dd51a" providerId="LiveId" clId="{E2A362B5-0466-410D-808A-2D5F0089A6C9}" dt="2021-01-05T23:31:22.277" v="977" actId="26606"/>
          <ac:spMkLst>
            <pc:docMk/>
            <pc:sldMk cId="4052342509" sldId="265"/>
            <ac:spMk id="18" creationId="{201CC55D-ED54-4C5C-95E6-10947BD1103B}"/>
          </ac:spMkLst>
        </pc:spChg>
        <pc:spChg chg="add del">
          <ac:chgData name="Cristián Letelier Gálvez" userId="776dfe319b3dd51a" providerId="LiveId" clId="{E2A362B5-0466-410D-808A-2D5F0089A6C9}" dt="2021-01-05T23:31:22.277" v="977" actId="26606"/>
          <ac:spMkLst>
            <pc:docMk/>
            <pc:sldMk cId="4052342509" sldId="265"/>
            <ac:spMk id="19" creationId="{19C9EAEA-39D0-4B0E-A0EB-51E7B26740B1}"/>
          </ac:spMkLst>
        </pc:spChg>
        <pc:spChg chg="add del">
          <ac:chgData name="Cristián Letelier Gálvez" userId="776dfe319b3dd51a" providerId="LiveId" clId="{E2A362B5-0466-410D-808A-2D5F0089A6C9}" dt="2021-01-05T23:31:22.277" v="977" actId="26606"/>
          <ac:spMkLst>
            <pc:docMk/>
            <pc:sldMk cId="4052342509" sldId="265"/>
            <ac:spMk id="23" creationId="{3873B707-463F-40B0-8227-E8CC6C67EB25}"/>
          </ac:spMkLst>
        </pc:spChg>
        <pc:grpChg chg="add del">
          <ac:chgData name="Cristián Letelier Gálvez" userId="776dfe319b3dd51a" providerId="LiveId" clId="{E2A362B5-0466-410D-808A-2D5F0089A6C9}" dt="2021-01-05T23:31:19.439" v="975" actId="26606"/>
          <ac:grpSpMkLst>
            <pc:docMk/>
            <pc:sldMk cId="4052342509" sldId="265"/>
            <ac:grpSpMk id="11" creationId="{B6BADB90-C74B-40D6-86DC-503F65FCE8DC}"/>
          </ac:grpSpMkLst>
        </pc:grpChg>
        <pc:grpChg chg="add del">
          <ac:chgData name="Cristián Letelier Gálvez" userId="776dfe319b3dd51a" providerId="LiveId" clId="{E2A362B5-0466-410D-808A-2D5F0089A6C9}" dt="2021-01-05T23:31:22.277" v="977" actId="26606"/>
          <ac:grpSpMkLst>
            <pc:docMk/>
            <pc:sldMk cId="4052342509" sldId="265"/>
            <ac:grpSpMk id="20" creationId="{1DE889C7-FAD6-4397-98E2-05D503484459}"/>
          </ac:grpSpMkLst>
        </pc:grpChg>
        <pc:picChg chg="mod">
          <ac:chgData name="Cristián Letelier Gálvez" userId="776dfe319b3dd51a" providerId="LiveId" clId="{E2A362B5-0466-410D-808A-2D5F0089A6C9}" dt="2021-01-05T23:31:22.277" v="977" actId="26606"/>
          <ac:picMkLst>
            <pc:docMk/>
            <pc:sldMk cId="4052342509" sldId="265"/>
            <ac:picMk id="4" creationId="{62FEA68A-78B9-47A2-A43C-32E1B9BB7EE2}"/>
          </ac:picMkLst>
        </pc:picChg>
      </pc:sldChg>
      <pc:sldChg chg="addSp delSp modSp mod setBg">
        <pc:chgData name="Cristián Letelier Gálvez" userId="776dfe319b3dd51a" providerId="LiveId" clId="{E2A362B5-0466-410D-808A-2D5F0089A6C9}" dt="2021-01-05T23:31:38.563" v="979" actId="26606"/>
        <pc:sldMkLst>
          <pc:docMk/>
          <pc:sldMk cId="3061748156" sldId="266"/>
        </pc:sldMkLst>
        <pc:spChg chg="mod">
          <ac:chgData name="Cristián Letelier Gálvez" userId="776dfe319b3dd51a" providerId="LiveId" clId="{E2A362B5-0466-410D-808A-2D5F0089A6C9}" dt="2021-01-05T23:31:38.563" v="979" actId="26606"/>
          <ac:spMkLst>
            <pc:docMk/>
            <pc:sldMk cId="3061748156" sldId="266"/>
            <ac:spMk id="2" creationId="{1462BC32-79FF-4855-9EF9-84197F8AD22D}"/>
          </ac:spMkLst>
        </pc:spChg>
        <pc:spChg chg="add del">
          <ac:chgData name="Cristián Letelier Gálvez" userId="776dfe319b3dd51a" providerId="LiveId" clId="{E2A362B5-0466-410D-808A-2D5F0089A6C9}" dt="2021-01-05T20:54:06.762" v="20" actId="478"/>
          <ac:spMkLst>
            <pc:docMk/>
            <pc:sldMk cId="3061748156" sldId="266"/>
            <ac:spMk id="3" creationId="{C8E2CF05-3588-41F7-8D30-A67AF9B48F06}"/>
          </ac:spMkLst>
        </pc:spChg>
        <pc:spChg chg="add">
          <ac:chgData name="Cristián Letelier Gálvez" userId="776dfe319b3dd51a" providerId="LiveId" clId="{E2A362B5-0466-410D-808A-2D5F0089A6C9}" dt="2021-01-05T23:31:38.563" v="979" actId="26606"/>
          <ac:spMkLst>
            <pc:docMk/>
            <pc:sldMk cId="3061748156" sldId="266"/>
            <ac:spMk id="10" creationId="{665DBBEF-238B-476B-96AB-8AAC3224ECEA}"/>
          </ac:spMkLst>
        </pc:spChg>
        <pc:spChg chg="add">
          <ac:chgData name="Cristián Letelier Gálvez" userId="776dfe319b3dd51a" providerId="LiveId" clId="{E2A362B5-0466-410D-808A-2D5F0089A6C9}" dt="2021-01-05T23:31:38.563" v="979" actId="26606"/>
          <ac:spMkLst>
            <pc:docMk/>
            <pc:sldMk cId="3061748156" sldId="266"/>
            <ac:spMk id="12" creationId="{3FCFB1DE-0B7E-48CC-BA90-B2AB0889F9D6}"/>
          </ac:spMkLst>
        </pc:spChg>
        <pc:graphicFrameChg chg="add del mod modGraphic">
          <ac:chgData name="Cristián Letelier Gálvez" userId="776dfe319b3dd51a" providerId="LiveId" clId="{E2A362B5-0466-410D-808A-2D5F0089A6C9}" dt="2021-01-05T20:53:52.232" v="16"/>
          <ac:graphicFrameMkLst>
            <pc:docMk/>
            <pc:sldMk cId="3061748156" sldId="266"/>
            <ac:graphicFrameMk id="4" creationId="{44403B4F-FBBD-481C-B24A-931EFF301A06}"/>
          </ac:graphicFrameMkLst>
        </pc:graphicFrameChg>
        <pc:picChg chg="add mod">
          <ac:chgData name="Cristián Letelier Gálvez" userId="776dfe319b3dd51a" providerId="LiveId" clId="{E2A362B5-0466-410D-808A-2D5F0089A6C9}" dt="2021-01-05T23:31:38.563" v="979" actId="26606"/>
          <ac:picMkLst>
            <pc:docMk/>
            <pc:sldMk cId="3061748156" sldId="266"/>
            <ac:picMk id="5" creationId="{974B57CB-4B05-4345-97E6-76DED67783F7}"/>
          </ac:picMkLst>
        </pc:picChg>
      </pc:sldChg>
      <pc:sldChg chg="addSp delSp modSp mod">
        <pc:chgData name="Cristián Letelier Gálvez" userId="776dfe319b3dd51a" providerId="LiveId" clId="{E2A362B5-0466-410D-808A-2D5F0089A6C9}" dt="2021-01-05T20:56:50.451" v="107" actId="20577"/>
        <pc:sldMkLst>
          <pc:docMk/>
          <pc:sldMk cId="1104256629" sldId="267"/>
        </pc:sldMkLst>
        <pc:spChg chg="mod">
          <ac:chgData name="Cristián Letelier Gálvez" userId="776dfe319b3dd51a" providerId="LiveId" clId="{E2A362B5-0466-410D-808A-2D5F0089A6C9}" dt="2021-01-05T20:56:50.451" v="107" actId="20577"/>
          <ac:spMkLst>
            <pc:docMk/>
            <pc:sldMk cId="1104256629" sldId="267"/>
            <ac:spMk id="2" creationId="{1462BC32-79FF-4855-9EF9-84197F8AD22D}"/>
          </ac:spMkLst>
        </pc:spChg>
        <pc:spChg chg="del">
          <ac:chgData name="Cristián Letelier Gálvez" userId="776dfe319b3dd51a" providerId="LiveId" clId="{E2A362B5-0466-410D-808A-2D5F0089A6C9}" dt="2021-01-05T20:54:41.338" v="22"/>
          <ac:spMkLst>
            <pc:docMk/>
            <pc:sldMk cId="1104256629" sldId="267"/>
            <ac:spMk id="3" creationId="{C8E2CF05-3588-41F7-8D30-A67AF9B48F06}"/>
          </ac:spMkLst>
        </pc:spChg>
        <pc:graphicFrameChg chg="add mod modGraphic">
          <ac:chgData name="Cristián Letelier Gálvez" userId="776dfe319b3dd51a" providerId="LiveId" clId="{E2A362B5-0466-410D-808A-2D5F0089A6C9}" dt="2021-01-05T20:56:41.189" v="101" actId="404"/>
          <ac:graphicFrameMkLst>
            <pc:docMk/>
            <pc:sldMk cId="1104256629" sldId="267"/>
            <ac:graphicFrameMk id="4" creationId="{D0B57CD7-A4E5-42B1-9745-F1A0A37148FA}"/>
          </ac:graphicFrameMkLst>
        </pc:graphicFrameChg>
      </pc:sldChg>
      <pc:sldChg chg="addSp delSp modSp mod ord">
        <pc:chgData name="Cristián Letelier Gálvez" userId="776dfe319b3dd51a" providerId="LiveId" clId="{E2A362B5-0466-410D-808A-2D5F0089A6C9}" dt="2021-01-05T21:00:29.209" v="190" actId="1035"/>
        <pc:sldMkLst>
          <pc:docMk/>
          <pc:sldMk cId="3831478897" sldId="268"/>
        </pc:sldMkLst>
        <pc:spChg chg="mod">
          <ac:chgData name="Cristián Letelier Gálvez" userId="776dfe319b3dd51a" providerId="LiveId" clId="{E2A362B5-0466-410D-808A-2D5F0089A6C9}" dt="2021-01-05T20:56:59.065" v="115" actId="20577"/>
          <ac:spMkLst>
            <pc:docMk/>
            <pc:sldMk cId="3831478897" sldId="268"/>
            <ac:spMk id="2" creationId="{1462BC32-79FF-4855-9EF9-84197F8AD22D}"/>
          </ac:spMkLst>
        </pc:spChg>
        <pc:spChg chg="del">
          <ac:chgData name="Cristián Letelier Gálvez" userId="776dfe319b3dd51a" providerId="LiveId" clId="{E2A362B5-0466-410D-808A-2D5F0089A6C9}" dt="2021-01-05T20:55:29.735" v="34"/>
          <ac:spMkLst>
            <pc:docMk/>
            <pc:sldMk cId="3831478897" sldId="268"/>
            <ac:spMk id="3" creationId="{C8E2CF05-3588-41F7-8D30-A67AF9B48F06}"/>
          </ac:spMkLst>
        </pc:spChg>
        <pc:spChg chg="add mod">
          <ac:chgData name="Cristián Letelier Gálvez" userId="776dfe319b3dd51a" providerId="LiveId" clId="{E2A362B5-0466-410D-808A-2D5F0089A6C9}" dt="2021-01-05T21:00:17.635" v="187" actId="1076"/>
          <ac:spMkLst>
            <pc:docMk/>
            <pc:sldMk cId="3831478897" sldId="268"/>
            <ac:spMk id="7" creationId="{716DA849-4CDE-4E08-B4AD-BD95F0071ABD}"/>
          </ac:spMkLst>
        </pc:spChg>
        <pc:spChg chg="add mod">
          <ac:chgData name="Cristián Letelier Gálvez" userId="776dfe319b3dd51a" providerId="LiveId" clId="{E2A362B5-0466-410D-808A-2D5F0089A6C9}" dt="2021-01-05T20:57:49.760" v="125" actId="6549"/>
          <ac:spMkLst>
            <pc:docMk/>
            <pc:sldMk cId="3831478897" sldId="268"/>
            <ac:spMk id="9" creationId="{72E3B36A-04BA-44C6-9FE0-9B1A35AB0B50}"/>
          </ac:spMkLst>
        </pc:spChg>
        <pc:spChg chg="add mod">
          <ac:chgData name="Cristián Letelier Gálvez" userId="776dfe319b3dd51a" providerId="LiveId" clId="{E2A362B5-0466-410D-808A-2D5F0089A6C9}" dt="2021-01-05T21:00:14.336" v="186" actId="1076"/>
          <ac:spMkLst>
            <pc:docMk/>
            <pc:sldMk cId="3831478897" sldId="268"/>
            <ac:spMk id="11" creationId="{D869D982-D16D-4EC4-8522-39957D7833F7}"/>
          </ac:spMkLst>
        </pc:spChg>
        <pc:graphicFrameChg chg="add mod modGraphic">
          <ac:chgData name="Cristián Letelier Gálvez" userId="776dfe319b3dd51a" providerId="LiveId" clId="{E2A362B5-0466-410D-808A-2D5F0089A6C9}" dt="2021-01-05T20:59:42.461" v="185" actId="1035"/>
          <ac:graphicFrameMkLst>
            <pc:docMk/>
            <pc:sldMk cId="3831478897" sldId="268"/>
            <ac:graphicFrameMk id="4" creationId="{374FC4E8-15DF-495C-A1FE-3D1299F10277}"/>
          </ac:graphicFrameMkLst>
        </pc:graphicFrameChg>
        <pc:graphicFrameChg chg="add mod modGraphic">
          <ac:chgData name="Cristián Letelier Gálvez" userId="776dfe319b3dd51a" providerId="LiveId" clId="{E2A362B5-0466-410D-808A-2D5F0089A6C9}" dt="2021-01-05T21:00:22.459" v="188" actId="1076"/>
          <ac:graphicFrameMkLst>
            <pc:docMk/>
            <pc:sldMk cId="3831478897" sldId="268"/>
            <ac:graphicFrameMk id="5" creationId="{124473D6-B342-4AD9-BDB0-18B96DAFB32C}"/>
          </ac:graphicFrameMkLst>
        </pc:graphicFrameChg>
        <pc:graphicFrameChg chg="add mod modGraphic">
          <ac:chgData name="Cristián Letelier Gálvez" userId="776dfe319b3dd51a" providerId="LiveId" clId="{E2A362B5-0466-410D-808A-2D5F0089A6C9}" dt="2021-01-05T21:00:29.209" v="190" actId="1035"/>
          <ac:graphicFrameMkLst>
            <pc:docMk/>
            <pc:sldMk cId="3831478897" sldId="268"/>
            <ac:graphicFrameMk id="12" creationId="{E397B355-AFD5-4B93-A532-62F4B0936B23}"/>
          </ac:graphicFrameMkLst>
        </pc:graphicFrameChg>
      </pc:sldChg>
      <pc:sldChg chg="addSp delSp modSp mod setBg">
        <pc:chgData name="Cristián Letelier Gálvez" userId="776dfe319b3dd51a" providerId="LiveId" clId="{E2A362B5-0466-410D-808A-2D5F0089A6C9}" dt="2021-01-05T23:31:43.342" v="980" actId="26606"/>
        <pc:sldMkLst>
          <pc:docMk/>
          <pc:sldMk cId="2773589641" sldId="269"/>
        </pc:sldMkLst>
        <pc:spChg chg="mod">
          <ac:chgData name="Cristián Letelier Gálvez" userId="776dfe319b3dd51a" providerId="LiveId" clId="{E2A362B5-0466-410D-808A-2D5F0089A6C9}" dt="2021-01-05T23:31:43.342" v="980" actId="26606"/>
          <ac:spMkLst>
            <pc:docMk/>
            <pc:sldMk cId="2773589641" sldId="269"/>
            <ac:spMk id="2" creationId="{1462BC32-79FF-4855-9EF9-84197F8AD22D}"/>
          </ac:spMkLst>
        </pc:spChg>
        <pc:spChg chg="del">
          <ac:chgData name="Cristián Letelier Gálvez" userId="776dfe319b3dd51a" providerId="LiveId" clId="{E2A362B5-0466-410D-808A-2D5F0089A6C9}" dt="2021-01-05T20:55:45.239" v="35"/>
          <ac:spMkLst>
            <pc:docMk/>
            <pc:sldMk cId="2773589641" sldId="269"/>
            <ac:spMk id="3" creationId="{C8E2CF05-3588-41F7-8D30-A67AF9B48F06}"/>
          </ac:spMkLst>
        </pc:spChg>
        <pc:spChg chg="add mod">
          <ac:chgData name="Cristián Letelier Gálvez" userId="776dfe319b3dd51a" providerId="LiveId" clId="{E2A362B5-0466-410D-808A-2D5F0089A6C9}" dt="2021-01-05T23:31:43.342" v="980" actId="26606"/>
          <ac:spMkLst>
            <pc:docMk/>
            <pc:sldMk cId="2773589641" sldId="269"/>
            <ac:spMk id="6" creationId="{1DE39778-E1F5-496A-8635-7EADD47782B3}"/>
          </ac:spMkLst>
        </pc:spChg>
        <pc:spChg chg="add">
          <ac:chgData name="Cristián Letelier Gálvez" userId="776dfe319b3dd51a" providerId="LiveId" clId="{E2A362B5-0466-410D-808A-2D5F0089A6C9}" dt="2021-01-05T23:31:43.342" v="980" actId="26606"/>
          <ac:spMkLst>
            <pc:docMk/>
            <pc:sldMk cId="2773589641" sldId="269"/>
            <ac:spMk id="11" creationId="{777A147A-9ED8-46B4-8660-1B3C2AA880B5}"/>
          </ac:spMkLst>
        </pc:spChg>
        <pc:spChg chg="add">
          <ac:chgData name="Cristián Letelier Gálvez" userId="776dfe319b3dd51a" providerId="LiveId" clId="{E2A362B5-0466-410D-808A-2D5F0089A6C9}" dt="2021-01-05T23:31:43.342" v="980" actId="26606"/>
          <ac:spMkLst>
            <pc:docMk/>
            <pc:sldMk cId="2773589641" sldId="269"/>
            <ac:spMk id="13" creationId="{5D6C15A0-C087-4593-8414-2B4EC1CDC3DE}"/>
          </ac:spMkLst>
        </pc:spChg>
        <pc:graphicFrameChg chg="add del mod">
          <ac:chgData name="Cristián Letelier Gálvez" userId="776dfe319b3dd51a" providerId="LiveId" clId="{E2A362B5-0466-410D-808A-2D5F0089A6C9}" dt="2021-01-05T20:57:04.082" v="116" actId="21"/>
          <ac:graphicFrameMkLst>
            <pc:docMk/>
            <pc:sldMk cId="2773589641" sldId="269"/>
            <ac:graphicFrameMk id="4" creationId="{59089ADE-E68D-4B1D-8C60-673A7D5661A9}"/>
          </ac:graphicFrameMkLst>
        </pc:graphicFrameChg>
      </pc:sldChg>
      <pc:sldChg chg="addSp delSp modSp mod setBg">
        <pc:chgData name="Cristián Letelier Gálvez" userId="776dfe319b3dd51a" providerId="LiveId" clId="{E2A362B5-0466-410D-808A-2D5F0089A6C9}" dt="2021-01-05T23:32:32.538" v="996" actId="113"/>
        <pc:sldMkLst>
          <pc:docMk/>
          <pc:sldMk cId="3217005372" sldId="270"/>
        </pc:sldMkLst>
        <pc:spChg chg="mod">
          <ac:chgData name="Cristián Letelier Gálvez" userId="776dfe319b3dd51a" providerId="LiveId" clId="{E2A362B5-0466-410D-808A-2D5F0089A6C9}" dt="2021-01-05T23:31:51.258" v="985" actId="26606"/>
          <ac:spMkLst>
            <pc:docMk/>
            <pc:sldMk cId="3217005372" sldId="270"/>
            <ac:spMk id="2" creationId="{1462BC32-79FF-4855-9EF9-84197F8AD22D}"/>
          </ac:spMkLst>
        </pc:spChg>
        <pc:spChg chg="mod">
          <ac:chgData name="Cristián Letelier Gálvez" userId="776dfe319b3dd51a" providerId="LiveId" clId="{E2A362B5-0466-410D-808A-2D5F0089A6C9}" dt="2021-01-05T23:32:32.538" v="996" actId="113"/>
          <ac:spMkLst>
            <pc:docMk/>
            <pc:sldMk cId="3217005372" sldId="270"/>
            <ac:spMk id="3" creationId="{C8E2CF05-3588-41F7-8D30-A67AF9B48F06}"/>
          </ac:spMkLst>
        </pc:spChg>
        <pc:spChg chg="add del">
          <ac:chgData name="Cristián Letelier Gálvez" userId="776dfe319b3dd51a" providerId="LiveId" clId="{E2A362B5-0466-410D-808A-2D5F0089A6C9}" dt="2021-01-05T23:31:50.147" v="982" actId="26606"/>
          <ac:spMkLst>
            <pc:docMk/>
            <pc:sldMk cId="3217005372" sldId="270"/>
            <ac:spMk id="8" creationId="{100EDD19-6802-4EC3-95CE-CFFAB042CFD6}"/>
          </ac:spMkLst>
        </pc:spChg>
        <pc:spChg chg="add del">
          <ac:chgData name="Cristián Letelier Gálvez" userId="776dfe319b3dd51a" providerId="LiveId" clId="{E2A362B5-0466-410D-808A-2D5F0089A6C9}" dt="2021-01-05T23:31:50.147" v="982" actId="26606"/>
          <ac:spMkLst>
            <pc:docMk/>
            <pc:sldMk cId="3217005372" sldId="270"/>
            <ac:spMk id="10" creationId="{DB17E863-922E-4C26-BD64-E8FD41D28661}"/>
          </ac:spMkLst>
        </pc:spChg>
        <pc:spChg chg="add del">
          <ac:chgData name="Cristián Letelier Gálvez" userId="776dfe319b3dd51a" providerId="LiveId" clId="{E2A362B5-0466-410D-808A-2D5F0089A6C9}" dt="2021-01-05T23:31:51.246" v="984" actId="26606"/>
          <ac:spMkLst>
            <pc:docMk/>
            <pc:sldMk cId="3217005372" sldId="270"/>
            <ac:spMk id="12" creationId="{777A147A-9ED8-46B4-8660-1B3C2AA880B5}"/>
          </ac:spMkLst>
        </pc:spChg>
        <pc:spChg chg="add del">
          <ac:chgData name="Cristián Letelier Gálvez" userId="776dfe319b3dd51a" providerId="LiveId" clId="{E2A362B5-0466-410D-808A-2D5F0089A6C9}" dt="2021-01-05T23:31:51.246" v="984" actId="26606"/>
          <ac:spMkLst>
            <pc:docMk/>
            <pc:sldMk cId="3217005372" sldId="270"/>
            <ac:spMk id="13" creationId="{5D6C15A0-C087-4593-8414-2B4EC1CDC3DE}"/>
          </ac:spMkLst>
        </pc:spChg>
        <pc:spChg chg="add">
          <ac:chgData name="Cristián Letelier Gálvez" userId="776dfe319b3dd51a" providerId="LiveId" clId="{E2A362B5-0466-410D-808A-2D5F0089A6C9}" dt="2021-01-05T23:31:51.258" v="985" actId="26606"/>
          <ac:spMkLst>
            <pc:docMk/>
            <pc:sldMk cId="3217005372" sldId="270"/>
            <ac:spMk id="15" creationId="{100EDD19-6802-4EC3-95CE-CFFAB042CFD6}"/>
          </ac:spMkLst>
        </pc:spChg>
        <pc:spChg chg="add">
          <ac:chgData name="Cristián Letelier Gálvez" userId="776dfe319b3dd51a" providerId="LiveId" clId="{E2A362B5-0466-410D-808A-2D5F0089A6C9}" dt="2021-01-05T23:31:51.258" v="985" actId="26606"/>
          <ac:spMkLst>
            <pc:docMk/>
            <pc:sldMk cId="3217005372" sldId="270"/>
            <ac:spMk id="16" creationId="{DB17E863-922E-4C26-BD64-E8FD41D28661}"/>
          </ac:spMkLst>
        </pc:spChg>
      </pc:sldChg>
      <pc:sldChg chg="addSp delSp modSp add mod setBg">
        <pc:chgData name="Cristián Letelier Gálvez" userId="776dfe319b3dd51a" providerId="LiveId" clId="{E2A362B5-0466-410D-808A-2D5F0089A6C9}" dt="2021-01-05T23:33:49.896" v="1014" actId="123"/>
        <pc:sldMkLst>
          <pc:docMk/>
          <pc:sldMk cId="1053274038" sldId="271"/>
        </pc:sldMkLst>
        <pc:spChg chg="mod">
          <ac:chgData name="Cristián Letelier Gálvez" userId="776dfe319b3dd51a" providerId="LiveId" clId="{E2A362B5-0466-410D-808A-2D5F0089A6C9}" dt="2021-01-05T23:32:58.898" v="1004" actId="26606"/>
          <ac:spMkLst>
            <pc:docMk/>
            <pc:sldMk cId="1053274038" sldId="271"/>
            <ac:spMk id="2" creationId="{1462BC32-79FF-4855-9EF9-84197F8AD22D}"/>
          </ac:spMkLst>
        </pc:spChg>
        <pc:spChg chg="mod">
          <ac:chgData name="Cristián Letelier Gálvez" userId="776dfe319b3dd51a" providerId="LiveId" clId="{E2A362B5-0466-410D-808A-2D5F0089A6C9}" dt="2021-01-05T23:33:49.896" v="1014" actId="123"/>
          <ac:spMkLst>
            <pc:docMk/>
            <pc:sldMk cId="1053274038" sldId="271"/>
            <ac:spMk id="3" creationId="{C8E2CF05-3588-41F7-8D30-A67AF9B48F06}"/>
          </ac:spMkLst>
        </pc:spChg>
        <pc:spChg chg="add del">
          <ac:chgData name="Cristián Letelier Gálvez" userId="776dfe319b3dd51a" providerId="LiveId" clId="{E2A362B5-0466-410D-808A-2D5F0089A6C9}" dt="2021-01-05T23:32:51.685" v="999" actId="26606"/>
          <ac:spMkLst>
            <pc:docMk/>
            <pc:sldMk cId="1053274038" sldId="271"/>
            <ac:spMk id="8" creationId="{777A147A-9ED8-46B4-8660-1B3C2AA880B5}"/>
          </ac:spMkLst>
        </pc:spChg>
        <pc:spChg chg="add del">
          <ac:chgData name="Cristián Letelier Gálvez" userId="776dfe319b3dd51a" providerId="LiveId" clId="{E2A362B5-0466-410D-808A-2D5F0089A6C9}" dt="2021-01-05T23:32:51.685" v="999" actId="26606"/>
          <ac:spMkLst>
            <pc:docMk/>
            <pc:sldMk cId="1053274038" sldId="271"/>
            <ac:spMk id="10" creationId="{5D6C15A0-C087-4593-8414-2B4EC1CDC3DE}"/>
          </ac:spMkLst>
        </pc:spChg>
        <pc:spChg chg="add del">
          <ac:chgData name="Cristián Letelier Gálvez" userId="776dfe319b3dd51a" providerId="LiveId" clId="{E2A362B5-0466-410D-808A-2D5F0089A6C9}" dt="2021-01-05T23:32:53.300" v="1001" actId="26606"/>
          <ac:spMkLst>
            <pc:docMk/>
            <pc:sldMk cId="1053274038" sldId="271"/>
            <ac:spMk id="12" creationId="{C05CBC3C-2E5A-4839-8B9B-2E5A6ADF0F58}"/>
          </ac:spMkLst>
        </pc:spChg>
        <pc:spChg chg="add del">
          <ac:chgData name="Cristián Letelier Gálvez" userId="776dfe319b3dd51a" providerId="LiveId" clId="{E2A362B5-0466-410D-808A-2D5F0089A6C9}" dt="2021-01-05T23:32:53.300" v="1001" actId="26606"/>
          <ac:spMkLst>
            <pc:docMk/>
            <pc:sldMk cId="1053274038" sldId="271"/>
            <ac:spMk id="13" creationId="{827FF362-FC97-4BF5-949B-D4ADFA26E457}"/>
          </ac:spMkLst>
        </pc:spChg>
        <pc:spChg chg="add del">
          <ac:chgData name="Cristián Letelier Gálvez" userId="776dfe319b3dd51a" providerId="LiveId" clId="{E2A362B5-0466-410D-808A-2D5F0089A6C9}" dt="2021-01-05T23:32:58.885" v="1003" actId="26606"/>
          <ac:spMkLst>
            <pc:docMk/>
            <pc:sldMk cId="1053274038" sldId="271"/>
            <ac:spMk id="14" creationId="{472E3A19-F5D5-48FC-BB9C-48C2F68F598B}"/>
          </ac:spMkLst>
        </pc:spChg>
        <pc:spChg chg="add del">
          <ac:chgData name="Cristián Letelier Gálvez" userId="776dfe319b3dd51a" providerId="LiveId" clId="{E2A362B5-0466-410D-808A-2D5F0089A6C9}" dt="2021-01-05T23:32:58.885" v="1003" actId="26606"/>
          <ac:spMkLst>
            <pc:docMk/>
            <pc:sldMk cId="1053274038" sldId="271"/>
            <ac:spMk id="15" creationId="{827B839B-9ADE-406B-8590-F1CAEDED45A1}"/>
          </ac:spMkLst>
        </pc:spChg>
        <pc:spChg chg="add del">
          <ac:chgData name="Cristián Letelier Gálvez" userId="776dfe319b3dd51a" providerId="LiveId" clId="{E2A362B5-0466-410D-808A-2D5F0089A6C9}" dt="2021-01-05T23:32:58.885" v="1003" actId="26606"/>
          <ac:spMkLst>
            <pc:docMk/>
            <pc:sldMk cId="1053274038" sldId="271"/>
            <ac:spMk id="16" creationId="{7A62E32F-BB65-43A8-8EB5-92346890E549}"/>
          </ac:spMkLst>
        </pc:spChg>
        <pc:spChg chg="add del">
          <ac:chgData name="Cristián Letelier Gálvez" userId="776dfe319b3dd51a" providerId="LiveId" clId="{E2A362B5-0466-410D-808A-2D5F0089A6C9}" dt="2021-01-05T23:32:58.885" v="1003" actId="26606"/>
          <ac:spMkLst>
            <pc:docMk/>
            <pc:sldMk cId="1053274038" sldId="271"/>
            <ac:spMk id="17" creationId="{CFE45BF0-46DB-408C-B5F7-7B11716805D4}"/>
          </ac:spMkLst>
        </pc:spChg>
        <pc:spChg chg="add del">
          <ac:chgData name="Cristián Letelier Gálvez" userId="776dfe319b3dd51a" providerId="LiveId" clId="{E2A362B5-0466-410D-808A-2D5F0089A6C9}" dt="2021-01-05T23:32:58.885" v="1003" actId="26606"/>
          <ac:spMkLst>
            <pc:docMk/>
            <pc:sldMk cId="1053274038" sldId="271"/>
            <ac:spMk id="18" creationId="{14E91B64-9FCC-451E-AFB4-A827D6329367}"/>
          </ac:spMkLst>
        </pc:spChg>
        <pc:spChg chg="add del">
          <ac:chgData name="Cristián Letelier Gálvez" userId="776dfe319b3dd51a" providerId="LiveId" clId="{E2A362B5-0466-410D-808A-2D5F0089A6C9}" dt="2021-01-05T23:32:58.885" v="1003" actId="26606"/>
          <ac:spMkLst>
            <pc:docMk/>
            <pc:sldMk cId="1053274038" sldId="271"/>
            <ac:spMk id="19" creationId="{2AEBC8F2-97B1-41B4-93F1-2D289E197FBA}"/>
          </ac:spMkLst>
        </pc:spChg>
        <pc:spChg chg="add">
          <ac:chgData name="Cristián Letelier Gálvez" userId="776dfe319b3dd51a" providerId="LiveId" clId="{E2A362B5-0466-410D-808A-2D5F0089A6C9}" dt="2021-01-05T23:32:58.898" v="1004" actId="26606"/>
          <ac:spMkLst>
            <pc:docMk/>
            <pc:sldMk cId="1053274038" sldId="271"/>
            <ac:spMk id="21" creationId="{AC17DE74-01C9-4859-B65A-85CF999E8580}"/>
          </ac:spMkLst>
        </pc:spChg>
        <pc:spChg chg="add">
          <ac:chgData name="Cristián Letelier Gálvez" userId="776dfe319b3dd51a" providerId="LiveId" clId="{E2A362B5-0466-410D-808A-2D5F0089A6C9}" dt="2021-01-05T23:32:58.898" v="1004" actId="26606"/>
          <ac:spMkLst>
            <pc:docMk/>
            <pc:sldMk cId="1053274038" sldId="271"/>
            <ac:spMk id="22" creationId="{068C0432-0E90-4CC1-8CD3-D44A90DF07EF}"/>
          </ac:spMkLst>
        </pc:spChg>
      </pc:sldChg>
      <pc:sldChg chg="del">
        <pc:chgData name="Cristián Letelier Gálvez" userId="776dfe319b3dd51a" providerId="LiveId" clId="{E2A362B5-0466-410D-808A-2D5F0089A6C9}" dt="2021-01-05T23:18:16.290" v="574" actId="47"/>
        <pc:sldMkLst>
          <pc:docMk/>
          <pc:sldMk cId="2235604258" sldId="271"/>
        </pc:sldMkLst>
      </pc:sldChg>
      <pc:sldChg chg="addSp modSp add mod setBg">
        <pc:chgData name="Cristián Letelier Gálvez" userId="776dfe319b3dd51a" providerId="LiveId" clId="{E2A362B5-0466-410D-808A-2D5F0089A6C9}" dt="2021-01-05T23:37:54.851" v="1463" actId="20577"/>
        <pc:sldMkLst>
          <pc:docMk/>
          <pc:sldMk cId="3902491551" sldId="272"/>
        </pc:sldMkLst>
        <pc:spChg chg="mod">
          <ac:chgData name="Cristián Letelier Gálvez" userId="776dfe319b3dd51a" providerId="LiveId" clId="{E2A362B5-0466-410D-808A-2D5F0089A6C9}" dt="2021-01-05T23:33:12.858" v="1005" actId="26606"/>
          <ac:spMkLst>
            <pc:docMk/>
            <pc:sldMk cId="3902491551" sldId="272"/>
            <ac:spMk id="2" creationId="{1462BC32-79FF-4855-9EF9-84197F8AD22D}"/>
          </ac:spMkLst>
        </pc:spChg>
        <pc:spChg chg="mod">
          <ac:chgData name="Cristián Letelier Gálvez" userId="776dfe319b3dd51a" providerId="LiveId" clId="{E2A362B5-0466-410D-808A-2D5F0089A6C9}" dt="2021-01-05T23:37:54.851" v="1463" actId="20577"/>
          <ac:spMkLst>
            <pc:docMk/>
            <pc:sldMk cId="3902491551" sldId="272"/>
            <ac:spMk id="3" creationId="{C8E2CF05-3588-41F7-8D30-A67AF9B48F06}"/>
          </ac:spMkLst>
        </pc:spChg>
        <pc:spChg chg="add">
          <ac:chgData name="Cristián Letelier Gálvez" userId="776dfe319b3dd51a" providerId="LiveId" clId="{E2A362B5-0466-410D-808A-2D5F0089A6C9}" dt="2021-01-05T23:33:12.858" v="1005" actId="26606"/>
          <ac:spMkLst>
            <pc:docMk/>
            <pc:sldMk cId="3902491551" sldId="272"/>
            <ac:spMk id="8" creationId="{AC17DE74-01C9-4859-B65A-85CF999E8580}"/>
          </ac:spMkLst>
        </pc:spChg>
        <pc:spChg chg="add">
          <ac:chgData name="Cristián Letelier Gálvez" userId="776dfe319b3dd51a" providerId="LiveId" clId="{E2A362B5-0466-410D-808A-2D5F0089A6C9}" dt="2021-01-05T23:33:12.858" v="1005" actId="26606"/>
          <ac:spMkLst>
            <pc:docMk/>
            <pc:sldMk cId="3902491551" sldId="272"/>
            <ac:spMk id="10" creationId="{068C0432-0E90-4CC1-8CD3-D44A90DF07EF}"/>
          </ac:spMkLst>
        </pc:spChg>
      </pc:sldChg>
      <pc:sldChg chg="delSp add del setBg delDesignElem">
        <pc:chgData name="Cristián Letelier Gálvez" userId="776dfe319b3dd51a" providerId="LiveId" clId="{E2A362B5-0466-410D-808A-2D5F0089A6C9}" dt="2021-01-05T23:33:36.936" v="1009" actId="47"/>
        <pc:sldMkLst>
          <pc:docMk/>
          <pc:sldMk cId="899440629" sldId="273"/>
        </pc:sldMkLst>
        <pc:spChg chg="del">
          <ac:chgData name="Cristián Letelier Gálvez" userId="776dfe319b3dd51a" providerId="LiveId" clId="{E2A362B5-0466-410D-808A-2D5F0089A6C9}" dt="2021-01-05T23:33:26.223" v="1007"/>
          <ac:spMkLst>
            <pc:docMk/>
            <pc:sldMk cId="899440629" sldId="273"/>
            <ac:spMk id="21" creationId="{AC17DE74-01C9-4859-B65A-85CF999E8580}"/>
          </ac:spMkLst>
        </pc:spChg>
        <pc:spChg chg="del">
          <ac:chgData name="Cristián Letelier Gálvez" userId="776dfe319b3dd51a" providerId="LiveId" clId="{E2A362B5-0466-410D-808A-2D5F0089A6C9}" dt="2021-01-05T23:33:26.223" v="1007"/>
          <ac:spMkLst>
            <pc:docMk/>
            <pc:sldMk cId="899440629" sldId="273"/>
            <ac:spMk id="22" creationId="{068C0432-0E90-4CC1-8CD3-D44A90DF07EF}"/>
          </ac:spMkLst>
        </pc:spChg>
      </pc:sldChg>
      <pc:sldChg chg="delSp add del setBg delDesignElem">
        <pc:chgData name="Cristián Letelier Gálvez" userId="776dfe319b3dd51a" providerId="LiveId" clId="{E2A362B5-0466-410D-808A-2D5F0089A6C9}" dt="2021-01-05T23:32:06.210" v="988" actId="47"/>
        <pc:sldMkLst>
          <pc:docMk/>
          <pc:sldMk cId="3413072038" sldId="273"/>
        </pc:sldMkLst>
        <pc:spChg chg="del">
          <ac:chgData name="Cristián Letelier Gálvez" userId="776dfe319b3dd51a" providerId="LiveId" clId="{E2A362B5-0466-410D-808A-2D5F0089A6C9}" dt="2021-01-05T23:32:00.824" v="987"/>
          <ac:spMkLst>
            <pc:docMk/>
            <pc:sldMk cId="3413072038" sldId="273"/>
            <ac:spMk id="15" creationId="{100EDD19-6802-4EC3-95CE-CFFAB042CFD6}"/>
          </ac:spMkLst>
        </pc:spChg>
        <pc:spChg chg="del">
          <ac:chgData name="Cristián Letelier Gálvez" userId="776dfe319b3dd51a" providerId="LiveId" clId="{E2A362B5-0466-410D-808A-2D5F0089A6C9}" dt="2021-01-05T23:32:00.824" v="987"/>
          <ac:spMkLst>
            <pc:docMk/>
            <pc:sldMk cId="3413072038" sldId="273"/>
            <ac:spMk id="16" creationId="{DB17E863-922E-4C26-BD64-E8FD41D28661}"/>
          </ac:spMkLst>
        </pc:spChg>
      </pc:sldChg>
      <pc:sldChg chg="modSp add del mod">
        <pc:chgData name="Cristián Letelier Gálvez" userId="776dfe319b3dd51a" providerId="LiveId" clId="{E2A362B5-0466-410D-808A-2D5F0089A6C9}" dt="2021-01-05T23:28:05.280" v="918" actId="47"/>
        <pc:sldMkLst>
          <pc:docMk/>
          <pc:sldMk cId="3991298214" sldId="273"/>
        </pc:sldMkLst>
        <pc:spChg chg="mod">
          <ac:chgData name="Cristián Letelier Gálvez" userId="776dfe319b3dd51a" providerId="LiveId" clId="{E2A362B5-0466-410D-808A-2D5F0089A6C9}" dt="2021-01-05T23:27:48.182" v="909" actId="21"/>
          <ac:spMkLst>
            <pc:docMk/>
            <pc:sldMk cId="3991298214" sldId="273"/>
            <ac:spMk id="3" creationId="{C8E2CF05-3588-41F7-8D30-A67AF9B48F06}"/>
          </ac:spMkLst>
        </pc:spChg>
      </pc:sldChg>
      <pc:sldChg chg="modSp add mod">
        <pc:chgData name="Cristián Letelier Gálvez" userId="776dfe319b3dd51a" providerId="LiveId" clId="{E2A362B5-0466-410D-808A-2D5F0089A6C9}" dt="2021-01-05T23:34:00.018" v="1018" actId="403"/>
        <pc:sldMkLst>
          <pc:docMk/>
          <pc:sldMk cId="4175097655" sldId="274"/>
        </pc:sldMkLst>
        <pc:spChg chg="mod">
          <ac:chgData name="Cristián Letelier Gálvez" userId="776dfe319b3dd51a" providerId="LiveId" clId="{E2A362B5-0466-410D-808A-2D5F0089A6C9}" dt="2021-01-05T23:34:00.018" v="1018" actId="403"/>
          <ac:spMkLst>
            <pc:docMk/>
            <pc:sldMk cId="4175097655" sldId="274"/>
            <ac:spMk id="3" creationId="{C8E2CF05-3588-41F7-8D30-A67AF9B48F0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4AC6FE-29E2-4529-A787-A0CF1CE62C3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45AF473B-FDE3-4B7C-8AD2-31FC2E3344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E2F03F16-F5E7-48B5-A5F5-74F4BABF9D92}"/>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5" name="Marcador de pie de página 4">
            <a:extLst>
              <a:ext uri="{FF2B5EF4-FFF2-40B4-BE49-F238E27FC236}">
                <a16:creationId xmlns:a16="http://schemas.microsoft.com/office/drawing/2014/main" id="{6C60A42D-5486-4861-90F5-75B1FB9C7811}"/>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4A275B1-AAC3-4B27-BA7B-860C58177133}"/>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4280498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7BD1DA-941B-4848-BD7A-530011B8023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BDD2568D-E476-4661-A684-C052D7157FC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098D78F-3C2B-4D01-9EF3-2468035CB005}"/>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5" name="Marcador de pie de página 4">
            <a:extLst>
              <a:ext uri="{FF2B5EF4-FFF2-40B4-BE49-F238E27FC236}">
                <a16:creationId xmlns:a16="http://schemas.microsoft.com/office/drawing/2014/main" id="{D2606F16-A670-454A-BC66-C0C6354FEC1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AF67B55-C695-41ED-9787-4B959F2A6067}"/>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3278047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4EDAA2-9DC7-4F8E-947D-851516CC13D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CE2DCE9-7487-4135-9DCD-44FC686EE2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71550ED-9BC2-4BB6-859E-881D91C4EF54}"/>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5" name="Marcador de pie de página 4">
            <a:extLst>
              <a:ext uri="{FF2B5EF4-FFF2-40B4-BE49-F238E27FC236}">
                <a16:creationId xmlns:a16="http://schemas.microsoft.com/office/drawing/2014/main" id="{84E7494B-7BC3-4D5C-9834-3E9A4BF0741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936536C-BFFB-4CE4-AB6D-A375CED3987B}"/>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2014554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336A8D-6C09-4F23-A7A3-275285A0C54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97C86D6B-5738-4B41-82CC-039E662E23A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99492A6C-F9CB-4D73-9C9A-7E453430553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A17C042-44E2-4BB4-898B-A7AE342C4380}"/>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6" name="Marcador de pie de página 5">
            <a:extLst>
              <a:ext uri="{FF2B5EF4-FFF2-40B4-BE49-F238E27FC236}">
                <a16:creationId xmlns:a16="http://schemas.microsoft.com/office/drawing/2014/main" id="{E2578AFB-931D-4E9B-AAB3-1A586483C55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81216B3-4352-4DB6-BFD5-95E89D184B01}"/>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244678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4A580C-BB04-46A6-B9A1-0DB6934DFC7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C3F0518B-682A-4C30-A83F-3454BF8FCC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9A432DC-C236-40A3-88F3-761FE637D0F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3A90772B-189D-44D5-B077-2C552382A3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504C555-5ADE-46E0-ADE9-5737C14B85C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84684833-BAAA-4DC2-BCE1-4170060E59DA}"/>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8" name="Marcador de pie de página 7">
            <a:extLst>
              <a:ext uri="{FF2B5EF4-FFF2-40B4-BE49-F238E27FC236}">
                <a16:creationId xmlns:a16="http://schemas.microsoft.com/office/drawing/2014/main" id="{9726B522-1D58-4D45-AB90-C8702EFC7027}"/>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5BD557CD-726D-45F8-B4A1-40AAACF3C39D}"/>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1427668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693374-04F5-48A1-9F7B-C1FE0608FC38}"/>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9746B25-EA5A-4DBA-9878-E16CCF5935C3}"/>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4" name="Marcador de pie de página 3">
            <a:extLst>
              <a:ext uri="{FF2B5EF4-FFF2-40B4-BE49-F238E27FC236}">
                <a16:creationId xmlns:a16="http://schemas.microsoft.com/office/drawing/2014/main" id="{93682AA6-4D4D-42BC-8C49-615A2C07D7B6}"/>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AE242AD8-9A49-4603-8C2D-20AF5AFAA626}"/>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601694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532D6DC-9A20-4F95-A236-FD6005B7BD05}"/>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3" name="Marcador de pie de página 2">
            <a:extLst>
              <a:ext uri="{FF2B5EF4-FFF2-40B4-BE49-F238E27FC236}">
                <a16:creationId xmlns:a16="http://schemas.microsoft.com/office/drawing/2014/main" id="{BC6F7B05-BE14-4D9F-AF1E-A3CBA394CA3D}"/>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4508F28B-570B-4953-9AE3-EFDAA395D547}"/>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3848924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275F9E-117C-4126-9334-436AFABB8F8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A7876CEA-EF7A-4FED-AAA1-A1A4842384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D8F0941B-D2DC-4391-8DAD-02296DB0B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D7463F4-5B3A-4776-82E4-605DB9A927DB}"/>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6" name="Marcador de pie de página 5">
            <a:extLst>
              <a:ext uri="{FF2B5EF4-FFF2-40B4-BE49-F238E27FC236}">
                <a16:creationId xmlns:a16="http://schemas.microsoft.com/office/drawing/2014/main" id="{3534F1DC-5817-4411-91C4-CB9534E129C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3C845E3E-CD10-4F9E-992F-DB382E1CBBD2}"/>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3631087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23E0EC-ED7B-4721-B559-F5E4EBD6EDC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8E7FCCDF-4E28-4004-99F8-8DE67CE649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FA71C81C-A5F6-4532-B172-11CC579A7D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226416E-3518-4B04-B04A-7B7D9C5E41AD}"/>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6" name="Marcador de pie de página 5">
            <a:extLst>
              <a:ext uri="{FF2B5EF4-FFF2-40B4-BE49-F238E27FC236}">
                <a16:creationId xmlns:a16="http://schemas.microsoft.com/office/drawing/2014/main" id="{46C703E6-01C3-4492-8D86-6AC120DC33D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63598A9A-EFF0-457E-96F2-471BEAD59FFD}"/>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885879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FE8239-F00D-4FE9-BB67-D619BC88A02D}"/>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AB0B51BF-7F1C-4570-A7AD-43B6EFB1BE3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46BEED14-7AB8-4808-ABCA-8150E8478C46}"/>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5" name="Marcador de pie de página 4">
            <a:extLst>
              <a:ext uri="{FF2B5EF4-FFF2-40B4-BE49-F238E27FC236}">
                <a16:creationId xmlns:a16="http://schemas.microsoft.com/office/drawing/2014/main" id="{E87089D5-3BD2-42A9-AE0B-D1103B49655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6791F99-D443-4AAC-A699-346324CFEF9E}"/>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788900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0A17A18-4542-4636-AB27-83536672877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E4EA16AF-0B56-4266-9484-7673B7FDE25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F5B1B60-62D2-453B-9CFD-9B9A04A690FF}"/>
              </a:ext>
            </a:extLst>
          </p:cNvPr>
          <p:cNvSpPr>
            <a:spLocks noGrp="1"/>
          </p:cNvSpPr>
          <p:nvPr>
            <p:ph type="dt" sz="half" idx="10"/>
          </p:nvPr>
        </p:nvSpPr>
        <p:spPr/>
        <p:txBody>
          <a:bodyPr/>
          <a:lstStyle/>
          <a:p>
            <a:fld id="{014DC6E0-502E-47EB-BB5B-3A97A6BF1D68}" type="datetimeFigureOut">
              <a:rPr lang="es-CL" smtClean="0"/>
              <a:t>05-01-2021</a:t>
            </a:fld>
            <a:endParaRPr lang="es-CL"/>
          </a:p>
        </p:txBody>
      </p:sp>
      <p:sp>
        <p:nvSpPr>
          <p:cNvPr id="5" name="Marcador de pie de página 4">
            <a:extLst>
              <a:ext uri="{FF2B5EF4-FFF2-40B4-BE49-F238E27FC236}">
                <a16:creationId xmlns:a16="http://schemas.microsoft.com/office/drawing/2014/main" id="{AF998A62-A936-4AB5-B448-7CD77E05CB2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CE07979-81A4-41DF-8953-126A82A7329D}"/>
              </a:ext>
            </a:extLst>
          </p:cNvPr>
          <p:cNvSpPr>
            <a:spLocks noGrp="1"/>
          </p:cNvSpPr>
          <p:nvPr>
            <p:ph type="sldNum" sz="quarter" idx="12"/>
          </p:nvPr>
        </p:nvSpPr>
        <p:spPr/>
        <p:txBody>
          <a:bodyPr/>
          <a:lstStyle/>
          <a:p>
            <a:fld id="{9C51FD9C-2A49-40F5-A694-198E693E3E1B}" type="slidenum">
              <a:rPr lang="es-CL" smtClean="0"/>
              <a:t>‹Nº›</a:t>
            </a:fld>
            <a:endParaRPr lang="es-CL"/>
          </a:p>
        </p:txBody>
      </p:sp>
    </p:spTree>
    <p:extLst>
      <p:ext uri="{BB962C8B-B14F-4D97-AF65-F5344CB8AC3E}">
        <p14:creationId xmlns:p14="http://schemas.microsoft.com/office/powerpoint/2010/main" val="3466926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1D3AFFD-34CB-44A9-B374-33C0508A2C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B208DF4-0FDB-4812-B3CF-4A2805F401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0823DB3-CC20-43E3-995C-5703F8F30D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4DC6E0-502E-47EB-BB5B-3A97A6BF1D68}" type="datetimeFigureOut">
              <a:rPr lang="es-CL" smtClean="0"/>
              <a:t>05-01-2021</a:t>
            </a:fld>
            <a:endParaRPr lang="es-CL"/>
          </a:p>
        </p:txBody>
      </p:sp>
      <p:sp>
        <p:nvSpPr>
          <p:cNvPr id="5" name="Marcador de pie de página 4">
            <a:extLst>
              <a:ext uri="{FF2B5EF4-FFF2-40B4-BE49-F238E27FC236}">
                <a16:creationId xmlns:a16="http://schemas.microsoft.com/office/drawing/2014/main" id="{F19D9B57-5880-4763-AC42-19C0857A78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AA787DF8-EBE4-4472-9114-05A9B63BC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1FD9C-2A49-40F5-A694-198E693E3E1B}" type="slidenum">
              <a:rPr lang="es-CL" smtClean="0"/>
              <a:t>‹Nº›</a:t>
            </a:fld>
            <a:endParaRPr lang="es-CL"/>
          </a:p>
        </p:txBody>
      </p:sp>
    </p:spTree>
    <p:extLst>
      <p:ext uri="{BB962C8B-B14F-4D97-AF65-F5344CB8AC3E}">
        <p14:creationId xmlns:p14="http://schemas.microsoft.com/office/powerpoint/2010/main" val="3585899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BE2BEB-0BE5-4BC9-BC77-B43236E126B8}"/>
              </a:ext>
            </a:extLst>
          </p:cNvPr>
          <p:cNvPicPr>
            <a:picLocks noChangeAspect="1"/>
          </p:cNvPicPr>
          <p:nvPr/>
        </p:nvPicPr>
        <p:blipFill rotWithShape="1">
          <a:blip r:embed="rId2">
            <a:alphaModFix amt="50000"/>
          </a:blip>
          <a:srcRect t="15094"/>
          <a:stretch/>
        </p:blipFill>
        <p:spPr>
          <a:xfrm>
            <a:off x="20" y="1"/>
            <a:ext cx="12191980" cy="6857999"/>
          </a:xfrm>
          <a:prstGeom prst="rect">
            <a:avLst/>
          </a:prstGeom>
        </p:spPr>
      </p:pic>
      <p:sp>
        <p:nvSpPr>
          <p:cNvPr id="2" name="Título 1">
            <a:extLst>
              <a:ext uri="{FF2B5EF4-FFF2-40B4-BE49-F238E27FC236}">
                <a16:creationId xmlns:a16="http://schemas.microsoft.com/office/drawing/2014/main" id="{147EBC7D-A0CB-4823-91A6-041A221F32C8}"/>
              </a:ext>
            </a:extLst>
          </p:cNvPr>
          <p:cNvSpPr>
            <a:spLocks noGrp="1"/>
          </p:cNvSpPr>
          <p:nvPr>
            <p:ph type="ctrTitle"/>
          </p:nvPr>
        </p:nvSpPr>
        <p:spPr>
          <a:xfrm>
            <a:off x="1524000" y="1122362"/>
            <a:ext cx="9144000" cy="2900518"/>
          </a:xfrm>
        </p:spPr>
        <p:txBody>
          <a:bodyPr>
            <a:normAutofit/>
          </a:bodyPr>
          <a:lstStyle/>
          <a:p>
            <a:r>
              <a:rPr lang="es-CL" sz="4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Mejoras a la ejecución civil y comercial: bienestar general y profundización del derecho de acceso a la justicia</a:t>
            </a:r>
            <a:endParaRPr lang="es-CL" sz="4000" dirty="0">
              <a:solidFill>
                <a:srgbClr val="FFFFFF"/>
              </a:solidFill>
            </a:endParaRPr>
          </a:p>
        </p:txBody>
      </p:sp>
      <p:sp>
        <p:nvSpPr>
          <p:cNvPr id="3" name="Subtítulo 2">
            <a:extLst>
              <a:ext uri="{FF2B5EF4-FFF2-40B4-BE49-F238E27FC236}">
                <a16:creationId xmlns:a16="http://schemas.microsoft.com/office/drawing/2014/main" id="{0543416E-2A1C-4B57-B7EB-16A6926C1E97}"/>
              </a:ext>
            </a:extLst>
          </p:cNvPr>
          <p:cNvSpPr>
            <a:spLocks noGrp="1"/>
          </p:cNvSpPr>
          <p:nvPr>
            <p:ph type="subTitle" idx="1"/>
          </p:nvPr>
        </p:nvSpPr>
        <p:spPr>
          <a:xfrm>
            <a:off x="1524000" y="4159404"/>
            <a:ext cx="9144000" cy="1955646"/>
          </a:xfrm>
        </p:spPr>
        <p:txBody>
          <a:bodyPr>
            <a:normAutofit fontScale="92500" lnSpcReduction="10000"/>
          </a:bodyPr>
          <a:lstStyle/>
          <a:p>
            <a:r>
              <a:rPr lang="es-CL" sz="1800" dirty="0">
                <a:solidFill>
                  <a:srgbClr val="FFFFFF"/>
                </a:solidFill>
              </a:rPr>
              <a:t>Autores: </a:t>
            </a:r>
          </a:p>
          <a:p>
            <a:pPr marL="342900" indent="-342900">
              <a:buFont typeface="Arial" panose="020B0604020202020204" pitchFamily="34" charset="0"/>
              <a:buChar char="•"/>
            </a:pPr>
            <a:r>
              <a:rPr lang="es-CL" sz="1800" dirty="0">
                <a:solidFill>
                  <a:srgbClr val="FFFFFF"/>
                </a:solidFill>
              </a:rPr>
              <a:t>Cristián Letelier Gálvez, investigador Centro de Estudios de la Justicia, Facultad de Derecho, Universidad de Chile, Magíster en Gestión y Políticas Públicas.</a:t>
            </a:r>
          </a:p>
          <a:p>
            <a:pPr marL="342900" indent="-342900">
              <a:buFont typeface="Arial" panose="020B0604020202020204" pitchFamily="34" charset="0"/>
              <a:buChar char="•"/>
            </a:pPr>
            <a:r>
              <a:rPr lang="es-CL" sz="1800" dirty="0">
                <a:solidFill>
                  <a:srgbClr val="FFFFFF"/>
                </a:solidFill>
              </a:rPr>
              <a:t>Jorge Rivera </a:t>
            </a:r>
            <a:r>
              <a:rPr lang="es-CL" sz="1800" dirty="0" err="1">
                <a:solidFill>
                  <a:srgbClr val="FFFFFF"/>
                </a:solidFill>
              </a:rPr>
              <a:t>Cayupi</a:t>
            </a:r>
            <a:r>
              <a:rPr lang="es-CL" sz="1800" dirty="0">
                <a:solidFill>
                  <a:srgbClr val="FFFFFF"/>
                </a:solidFill>
              </a:rPr>
              <a:t>, Académico Facultad de Economía, Universidad de Chile, Doctor en Ciencias Económicas.</a:t>
            </a:r>
          </a:p>
          <a:p>
            <a:pPr marL="342900" indent="-342900">
              <a:buFont typeface="Arial" panose="020B0604020202020204" pitchFamily="34" charset="0"/>
              <a:buChar char="•"/>
            </a:pPr>
            <a:r>
              <a:rPr lang="es-CL" sz="1800" dirty="0">
                <a:solidFill>
                  <a:srgbClr val="FFFFFF"/>
                </a:solidFill>
              </a:rPr>
              <a:t>Renée Rivero Hurtado, Académica Depto. Derecho Procesal, Facultad de Derecho Universidad de Chile. Doctora en Derecho.</a:t>
            </a:r>
          </a:p>
          <a:p>
            <a:endParaRPr lang="es-CL" sz="1800" dirty="0">
              <a:solidFill>
                <a:srgbClr val="FFFFFF"/>
              </a:solidFill>
            </a:endParaRPr>
          </a:p>
        </p:txBody>
      </p:sp>
    </p:spTree>
    <p:extLst>
      <p:ext uri="{BB962C8B-B14F-4D97-AF65-F5344CB8AC3E}">
        <p14:creationId xmlns:p14="http://schemas.microsoft.com/office/powerpoint/2010/main" val="85644319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Slide Background Fill">
            <a:extLst>
              <a:ext uri="{FF2B5EF4-FFF2-40B4-BE49-F238E27FC236}">
                <a16:creationId xmlns:a16="http://schemas.microsoft.com/office/drawing/2014/main" id="{907E470A-25F4-47D0-8FEC-EE9FD606B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66220E63-99E1-482A-A0A6-B47EB4BF87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63" name="Color Cover">
              <a:extLst>
                <a:ext uri="{FF2B5EF4-FFF2-40B4-BE49-F238E27FC236}">
                  <a16:creationId xmlns:a16="http://schemas.microsoft.com/office/drawing/2014/main" id="{F8610896-EA5E-4BE8-8398-C1AFC049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olor Cover">
              <a:extLst>
                <a:ext uri="{FF2B5EF4-FFF2-40B4-BE49-F238E27FC236}">
                  <a16:creationId xmlns:a16="http://schemas.microsoft.com/office/drawing/2014/main" id="{F44E9794-9C4B-427F-BB50-89D893347D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6" name="Group 65">
            <a:extLst>
              <a:ext uri="{FF2B5EF4-FFF2-40B4-BE49-F238E27FC236}">
                <a16:creationId xmlns:a16="http://schemas.microsoft.com/office/drawing/2014/main" id="{8618EE54-271A-4FE8-B6B3-D0FCF55A7A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67" name="Color">
              <a:extLst>
                <a:ext uri="{FF2B5EF4-FFF2-40B4-BE49-F238E27FC236}">
                  <a16:creationId xmlns:a16="http://schemas.microsoft.com/office/drawing/2014/main" id="{ECA6F781-4382-4525-9DA8-9D66605F87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Color">
              <a:extLst>
                <a:ext uri="{FF2B5EF4-FFF2-40B4-BE49-F238E27FC236}">
                  <a16:creationId xmlns:a16="http://schemas.microsoft.com/office/drawing/2014/main" id="{209C186B-2883-498E-A176-6B60F8B51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0" name="Group 69">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71" name="Freeform: Shape 70">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2" name="Freeform: Shape 71">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3" name="Freeform: Shape 72">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4" name="Freeform: Shape 73">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5" name="Freeform: Shape 74">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6" name="Freeform: Shape 75">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7" name="Freeform: Shape 76">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ítulo 1">
            <a:extLst>
              <a:ext uri="{FF2B5EF4-FFF2-40B4-BE49-F238E27FC236}">
                <a16:creationId xmlns:a16="http://schemas.microsoft.com/office/drawing/2014/main" id="{B52C133F-CA02-4484-AA05-AFF6F35D7625}"/>
              </a:ext>
            </a:extLst>
          </p:cNvPr>
          <p:cNvSpPr>
            <a:spLocks noGrp="1"/>
          </p:cNvSpPr>
          <p:nvPr>
            <p:ph type="title"/>
          </p:nvPr>
        </p:nvSpPr>
        <p:spPr>
          <a:xfrm>
            <a:off x="1014984" y="891712"/>
            <a:ext cx="5309616" cy="5160789"/>
          </a:xfrm>
        </p:spPr>
        <p:txBody>
          <a:bodyPr anchor="ctr">
            <a:normAutofit/>
          </a:bodyPr>
          <a:lstStyle/>
          <a:p>
            <a:r>
              <a:rPr lang="es-CL" sz="4800">
                <a:solidFill>
                  <a:schemeClr val="bg1"/>
                </a:solidFill>
              </a:rPr>
              <a:t>Justificación del Trabajo</a:t>
            </a:r>
          </a:p>
        </p:txBody>
      </p:sp>
      <p:sp>
        <p:nvSpPr>
          <p:cNvPr id="3" name="Marcador de contenido 2">
            <a:extLst>
              <a:ext uri="{FF2B5EF4-FFF2-40B4-BE49-F238E27FC236}">
                <a16:creationId xmlns:a16="http://schemas.microsoft.com/office/drawing/2014/main" id="{3D6ED0B4-4DF9-472B-91D6-33134A94CBA0}"/>
              </a:ext>
            </a:extLst>
          </p:cNvPr>
          <p:cNvSpPr>
            <a:spLocks noGrp="1"/>
          </p:cNvSpPr>
          <p:nvPr>
            <p:ph idx="1"/>
          </p:nvPr>
        </p:nvSpPr>
        <p:spPr>
          <a:xfrm>
            <a:off x="6412302" y="891713"/>
            <a:ext cx="4584882" cy="5160790"/>
          </a:xfrm>
        </p:spPr>
        <p:txBody>
          <a:bodyPr anchor="ctr">
            <a:normAutofit fontScale="92500" lnSpcReduction="10000"/>
          </a:bodyPr>
          <a:lstStyle/>
          <a:p>
            <a:r>
              <a:rPr lang="es-CL" sz="2000" dirty="0">
                <a:solidFill>
                  <a:schemeClr val="bg1"/>
                </a:solidFill>
              </a:rPr>
              <a:t>Se han presentado dos proyectos de Ley:</a:t>
            </a:r>
          </a:p>
          <a:p>
            <a:pPr lvl="1"/>
            <a:r>
              <a:rPr lang="es-CL" sz="2000" dirty="0">
                <a:solidFill>
                  <a:schemeClr val="bg1"/>
                </a:solidFill>
              </a:rPr>
              <a:t>2009: Boletín 6567-07 (M. Bachelet)</a:t>
            </a:r>
          </a:p>
          <a:p>
            <a:pPr lvl="1"/>
            <a:r>
              <a:rPr lang="es-CL" sz="2000" dirty="0">
                <a:solidFill>
                  <a:schemeClr val="bg1"/>
                </a:solidFill>
              </a:rPr>
              <a:t>2012: Boletín 8197-07 (S. Piñera)</a:t>
            </a:r>
          </a:p>
          <a:p>
            <a:pPr lvl="1"/>
            <a:r>
              <a:rPr lang="es-CL" sz="2000" dirty="0">
                <a:solidFill>
                  <a:schemeClr val="bg1"/>
                </a:solidFill>
              </a:rPr>
              <a:t>Con base en trabajo previo común</a:t>
            </a:r>
          </a:p>
          <a:p>
            <a:r>
              <a:rPr lang="es-CL" sz="2000" dirty="0">
                <a:solidFill>
                  <a:schemeClr val="bg1"/>
                </a:solidFill>
              </a:rPr>
              <a:t>Efectos positivos de la RPC centrados en incumbentes </a:t>
            </a:r>
          </a:p>
          <a:p>
            <a:pPr lvl="1"/>
            <a:r>
              <a:rPr lang="es-CL" sz="2000" dirty="0">
                <a:solidFill>
                  <a:schemeClr val="bg1"/>
                </a:solidFill>
              </a:rPr>
              <a:t>Grandes empresas e instituciones de cobranza copan el sistema</a:t>
            </a:r>
          </a:p>
          <a:p>
            <a:pPr lvl="1"/>
            <a:r>
              <a:rPr lang="es-CL" sz="2000" dirty="0">
                <a:solidFill>
                  <a:schemeClr val="bg1"/>
                </a:solidFill>
              </a:rPr>
              <a:t>Grandes litigios se someten a arbitraje</a:t>
            </a:r>
          </a:p>
          <a:p>
            <a:pPr lvl="1"/>
            <a:r>
              <a:rPr lang="es-CL" sz="2000" dirty="0">
                <a:solidFill>
                  <a:schemeClr val="bg1"/>
                </a:solidFill>
              </a:rPr>
              <a:t>Personas de a pie no acceden a los tribunales</a:t>
            </a:r>
          </a:p>
          <a:p>
            <a:r>
              <a:rPr lang="es-CL" sz="2000" dirty="0">
                <a:solidFill>
                  <a:schemeClr val="bg1"/>
                </a:solidFill>
              </a:rPr>
              <a:t>¿Qué tipo de ejecución necesitamos?</a:t>
            </a:r>
          </a:p>
          <a:p>
            <a:pPr lvl="1"/>
            <a:r>
              <a:rPr lang="es-CL" sz="2000" dirty="0">
                <a:solidFill>
                  <a:schemeClr val="bg1"/>
                </a:solidFill>
              </a:rPr>
              <a:t>La superación de la visión más liberal, y los costos del sistema</a:t>
            </a:r>
          </a:p>
          <a:p>
            <a:pPr lvl="1"/>
            <a:r>
              <a:rPr lang="es-CL" sz="2000" dirty="0">
                <a:solidFill>
                  <a:schemeClr val="bg1"/>
                </a:solidFill>
              </a:rPr>
              <a:t>El foco en el acceso a la justicia fuerza a mirar a los no incumbentes</a:t>
            </a:r>
          </a:p>
        </p:txBody>
      </p:sp>
    </p:spTree>
    <p:extLst>
      <p:ext uri="{BB962C8B-B14F-4D97-AF65-F5344CB8AC3E}">
        <p14:creationId xmlns:p14="http://schemas.microsoft.com/office/powerpoint/2010/main" val="3766544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13"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ítulo 1">
            <a:extLst>
              <a:ext uri="{FF2B5EF4-FFF2-40B4-BE49-F238E27FC236}">
                <a16:creationId xmlns:a16="http://schemas.microsoft.com/office/drawing/2014/main" id="{B52C133F-CA02-4484-AA05-AFF6F35D7625}"/>
              </a:ext>
            </a:extLst>
          </p:cNvPr>
          <p:cNvSpPr>
            <a:spLocks noGrp="1"/>
          </p:cNvSpPr>
          <p:nvPr>
            <p:ph type="title"/>
          </p:nvPr>
        </p:nvSpPr>
        <p:spPr>
          <a:xfrm rot="16200000">
            <a:off x="-1325880" y="1947672"/>
            <a:ext cx="5961888" cy="2788920"/>
          </a:xfrm>
        </p:spPr>
        <p:txBody>
          <a:bodyPr anchor="ctr">
            <a:normAutofit/>
          </a:bodyPr>
          <a:lstStyle/>
          <a:p>
            <a:r>
              <a:rPr lang="es-CL" sz="4800">
                <a:solidFill>
                  <a:schemeClr val="bg1"/>
                </a:solidFill>
              </a:rPr>
              <a:t>Planteamiento del problema</a:t>
            </a:r>
          </a:p>
        </p:txBody>
      </p:sp>
      <p:sp>
        <p:nvSpPr>
          <p:cNvPr id="3" name="Marcador de contenido 2">
            <a:extLst>
              <a:ext uri="{FF2B5EF4-FFF2-40B4-BE49-F238E27FC236}">
                <a16:creationId xmlns:a16="http://schemas.microsoft.com/office/drawing/2014/main" id="{3D6ED0B4-4DF9-472B-91D6-33134A94CBA0}"/>
              </a:ext>
            </a:extLst>
          </p:cNvPr>
          <p:cNvSpPr>
            <a:spLocks noGrp="1"/>
          </p:cNvSpPr>
          <p:nvPr>
            <p:ph idx="1"/>
          </p:nvPr>
        </p:nvSpPr>
        <p:spPr>
          <a:xfrm>
            <a:off x="4071068" y="841247"/>
            <a:ext cx="6877878" cy="5120640"/>
          </a:xfrm>
        </p:spPr>
        <p:txBody>
          <a:bodyPr anchor="ctr">
            <a:normAutofit/>
          </a:bodyPr>
          <a:lstStyle/>
          <a:p>
            <a:r>
              <a:rPr lang="es-CL" sz="2400" dirty="0">
                <a:solidFill>
                  <a:schemeClr val="tx2"/>
                </a:solidFill>
              </a:rPr>
              <a:t>¿Se justifica la RPC solo en los beneficios de los incumbentes?</a:t>
            </a:r>
          </a:p>
          <a:p>
            <a:r>
              <a:rPr lang="es-CL" sz="2400" dirty="0">
                <a:solidFill>
                  <a:schemeClr val="tx2"/>
                </a:solidFill>
              </a:rPr>
              <a:t>La dimensión de acceso es lo que permite darle legitimidad al discurso de la RPC</a:t>
            </a:r>
          </a:p>
          <a:p>
            <a:r>
              <a:rPr lang="es-CL" sz="2400" dirty="0">
                <a:solidFill>
                  <a:schemeClr val="tx2"/>
                </a:solidFill>
              </a:rPr>
              <a:t>La evaluación existente sobre beneficios a incumbentes muestra efectos positivos en un escenario conservador</a:t>
            </a:r>
          </a:p>
          <a:p>
            <a:r>
              <a:rPr lang="es-CL" sz="2400" dirty="0">
                <a:solidFill>
                  <a:schemeClr val="tx2"/>
                </a:solidFill>
              </a:rPr>
              <a:t>Este escenario excluye externalidades positivas importantes</a:t>
            </a:r>
          </a:p>
          <a:p>
            <a:r>
              <a:rPr lang="es-CL" sz="2400" dirty="0">
                <a:solidFill>
                  <a:schemeClr val="tx2"/>
                </a:solidFill>
              </a:rPr>
              <a:t>Este escenario no considera un aumento significativo de demanda latente, ¿seguirá siendo positivo el efecto de considerarse esta nueva demanda? </a:t>
            </a:r>
          </a:p>
        </p:txBody>
      </p:sp>
    </p:spTree>
    <p:extLst>
      <p:ext uri="{BB962C8B-B14F-4D97-AF65-F5344CB8AC3E}">
        <p14:creationId xmlns:p14="http://schemas.microsoft.com/office/powerpoint/2010/main" val="2423399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 name="Group 43">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45"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9F02F799-CD47-4335-8D48-66755AFB7832}"/>
              </a:ext>
            </a:extLst>
          </p:cNvPr>
          <p:cNvSpPr>
            <a:spLocks noGrp="1"/>
          </p:cNvSpPr>
          <p:nvPr>
            <p:ph type="title"/>
          </p:nvPr>
        </p:nvSpPr>
        <p:spPr>
          <a:xfrm>
            <a:off x="1098468" y="885651"/>
            <a:ext cx="3229803" cy="4624603"/>
          </a:xfrm>
        </p:spPr>
        <p:txBody>
          <a:bodyPr>
            <a:normAutofit/>
          </a:bodyPr>
          <a:lstStyle/>
          <a:p>
            <a:r>
              <a:rPr lang="es-CL" sz="4100">
                <a:solidFill>
                  <a:srgbClr val="FFFFFF"/>
                </a:solidFill>
              </a:rPr>
              <a:t>Evidencia sobre ejecución, participantes, resultados</a:t>
            </a:r>
          </a:p>
        </p:txBody>
      </p:sp>
      <p:sp>
        <p:nvSpPr>
          <p:cNvPr id="3" name="Marcador de contenido 2">
            <a:extLst>
              <a:ext uri="{FF2B5EF4-FFF2-40B4-BE49-F238E27FC236}">
                <a16:creationId xmlns:a16="http://schemas.microsoft.com/office/drawing/2014/main" id="{4BEE0192-6FE5-4026-B652-A88D1DFA8E20}"/>
              </a:ext>
            </a:extLst>
          </p:cNvPr>
          <p:cNvSpPr>
            <a:spLocks noGrp="1"/>
          </p:cNvSpPr>
          <p:nvPr>
            <p:ph idx="1"/>
          </p:nvPr>
        </p:nvSpPr>
        <p:spPr>
          <a:xfrm>
            <a:off x="4978708" y="885651"/>
            <a:ext cx="6525220" cy="4616849"/>
          </a:xfrm>
        </p:spPr>
        <p:txBody>
          <a:bodyPr anchor="ctr">
            <a:normAutofit/>
          </a:bodyPr>
          <a:lstStyle/>
          <a:p>
            <a:r>
              <a:rPr lang="es-CL" sz="2200"/>
              <a:t>Evaluación empírica desde el derecho es escasa y son pocas las fuentes de información</a:t>
            </a:r>
          </a:p>
          <a:p>
            <a:pPr lvl="1"/>
            <a:r>
              <a:rPr lang="es-CL" sz="2200"/>
              <a:t>Estudio de CEJA realizado en causas de Santiago, del año 2010.</a:t>
            </a:r>
          </a:p>
          <a:p>
            <a:pPr lvl="1"/>
            <a:r>
              <a:rPr lang="es-CL" sz="2200"/>
              <a:t>Estudio Sustentank (realizado por estos investigadores), en todo el país, del año 2012.</a:t>
            </a:r>
          </a:p>
          <a:p>
            <a:pPr lvl="1"/>
            <a:r>
              <a:rPr lang="es-CL" sz="2200"/>
              <a:t>Doctrina jurídica ha enfatizado información sobre la sobrecarga de trabajo, o el uso excesivo del sistema de justicia en causas ejecutivas</a:t>
            </a:r>
          </a:p>
          <a:p>
            <a:r>
              <a:rPr lang="es-CL" sz="2200"/>
              <a:t>Los principales indicadores obtenidos son:</a:t>
            </a:r>
          </a:p>
          <a:p>
            <a:pPr lvl="1"/>
            <a:r>
              <a:rPr lang="es-CL" sz="2200"/>
              <a:t>Duración de los juicios</a:t>
            </a:r>
          </a:p>
          <a:p>
            <a:pPr lvl="1"/>
            <a:r>
              <a:rPr lang="es-CL" sz="2200"/>
              <a:t>Cuantía promedio</a:t>
            </a:r>
          </a:p>
          <a:p>
            <a:pPr lvl="1"/>
            <a:r>
              <a:rPr lang="es-CL" sz="2200"/>
              <a:t>Características de los participantes</a:t>
            </a:r>
          </a:p>
          <a:p>
            <a:pPr lvl="1"/>
            <a:endParaRPr lang="es-CL" sz="2200"/>
          </a:p>
          <a:p>
            <a:pPr lvl="1"/>
            <a:endParaRPr lang="es-CL" sz="2200"/>
          </a:p>
          <a:p>
            <a:pPr lvl="1"/>
            <a:endParaRPr lang="es-CL" sz="2200"/>
          </a:p>
        </p:txBody>
      </p:sp>
    </p:spTree>
    <p:extLst>
      <p:ext uri="{BB962C8B-B14F-4D97-AF65-F5344CB8AC3E}">
        <p14:creationId xmlns:p14="http://schemas.microsoft.com/office/powerpoint/2010/main" val="3772787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02F799-CD47-4335-8D48-66755AFB7832}"/>
              </a:ext>
            </a:extLst>
          </p:cNvPr>
          <p:cNvSpPr>
            <a:spLocks noGrp="1"/>
          </p:cNvSpPr>
          <p:nvPr>
            <p:ph type="title"/>
          </p:nvPr>
        </p:nvSpPr>
        <p:spPr/>
        <p:txBody>
          <a:bodyPr/>
          <a:lstStyle/>
          <a:p>
            <a:r>
              <a:rPr lang="es-CL" dirty="0"/>
              <a:t>Evidencia sobre ejecución, participantes, resultados</a:t>
            </a:r>
          </a:p>
        </p:txBody>
      </p:sp>
      <p:sp>
        <p:nvSpPr>
          <p:cNvPr id="3" name="Marcador de contenido 2">
            <a:extLst>
              <a:ext uri="{FF2B5EF4-FFF2-40B4-BE49-F238E27FC236}">
                <a16:creationId xmlns:a16="http://schemas.microsoft.com/office/drawing/2014/main" id="{4BEE0192-6FE5-4026-B652-A88D1DFA8E20}"/>
              </a:ext>
            </a:extLst>
          </p:cNvPr>
          <p:cNvSpPr>
            <a:spLocks noGrp="1"/>
          </p:cNvSpPr>
          <p:nvPr>
            <p:ph idx="1"/>
          </p:nvPr>
        </p:nvSpPr>
        <p:spPr/>
        <p:txBody>
          <a:bodyPr/>
          <a:lstStyle/>
          <a:p>
            <a:pPr marL="457200" lvl="1" indent="0">
              <a:buNone/>
            </a:pPr>
            <a:r>
              <a:rPr lang="es-CL" dirty="0"/>
              <a:t>De acuerdo con datos levantados en 2012</a:t>
            </a:r>
          </a:p>
          <a:p>
            <a:pPr lvl="1"/>
            <a:endParaRPr lang="es-CL" dirty="0"/>
          </a:p>
        </p:txBody>
      </p:sp>
      <p:graphicFrame>
        <p:nvGraphicFramePr>
          <p:cNvPr id="4" name="Tabla 3">
            <a:extLst>
              <a:ext uri="{FF2B5EF4-FFF2-40B4-BE49-F238E27FC236}">
                <a16:creationId xmlns:a16="http://schemas.microsoft.com/office/drawing/2014/main" id="{FED0C1C2-D5A5-4B59-B8F1-9E271A022A2B}"/>
              </a:ext>
            </a:extLst>
          </p:cNvPr>
          <p:cNvGraphicFramePr>
            <a:graphicFrameLocks noGrp="1"/>
          </p:cNvGraphicFramePr>
          <p:nvPr>
            <p:extLst>
              <p:ext uri="{D42A27DB-BD31-4B8C-83A1-F6EECF244321}">
                <p14:modId xmlns:p14="http://schemas.microsoft.com/office/powerpoint/2010/main" val="85263153"/>
              </p:ext>
            </p:extLst>
          </p:nvPr>
        </p:nvGraphicFramePr>
        <p:xfrm>
          <a:off x="838200" y="2236978"/>
          <a:ext cx="10515601" cy="1860279"/>
        </p:xfrm>
        <a:graphic>
          <a:graphicData uri="http://schemas.openxmlformats.org/drawingml/2006/table">
            <a:tbl>
              <a:tblPr firstRow="1" firstCol="1" bandRow="1">
                <a:tableStyleId>{5C22544A-7EE6-4342-B048-85BDC9FD1C3A}</a:tableStyleId>
              </a:tblPr>
              <a:tblGrid>
                <a:gridCol w="2102111">
                  <a:extLst>
                    <a:ext uri="{9D8B030D-6E8A-4147-A177-3AD203B41FA5}">
                      <a16:colId xmlns:a16="http://schemas.microsoft.com/office/drawing/2014/main" val="3467072772"/>
                    </a:ext>
                  </a:extLst>
                </a:gridCol>
                <a:gridCol w="2102111">
                  <a:extLst>
                    <a:ext uri="{9D8B030D-6E8A-4147-A177-3AD203B41FA5}">
                      <a16:colId xmlns:a16="http://schemas.microsoft.com/office/drawing/2014/main" val="1489407640"/>
                    </a:ext>
                  </a:extLst>
                </a:gridCol>
                <a:gridCol w="2102111">
                  <a:extLst>
                    <a:ext uri="{9D8B030D-6E8A-4147-A177-3AD203B41FA5}">
                      <a16:colId xmlns:a16="http://schemas.microsoft.com/office/drawing/2014/main" val="3891603956"/>
                    </a:ext>
                  </a:extLst>
                </a:gridCol>
                <a:gridCol w="2104634">
                  <a:extLst>
                    <a:ext uri="{9D8B030D-6E8A-4147-A177-3AD203B41FA5}">
                      <a16:colId xmlns:a16="http://schemas.microsoft.com/office/drawing/2014/main" val="2070966513"/>
                    </a:ext>
                  </a:extLst>
                </a:gridCol>
                <a:gridCol w="2104634">
                  <a:extLst>
                    <a:ext uri="{9D8B030D-6E8A-4147-A177-3AD203B41FA5}">
                      <a16:colId xmlns:a16="http://schemas.microsoft.com/office/drawing/2014/main" val="3747278447"/>
                    </a:ext>
                  </a:extLst>
                </a:gridCol>
              </a:tblGrid>
              <a:tr h="186657">
                <a:tc>
                  <a:txBody>
                    <a:bodyPr/>
                    <a:lstStyle/>
                    <a:p>
                      <a:pPr>
                        <a:lnSpc>
                          <a:spcPct val="115000"/>
                        </a:lnSpc>
                        <a:spcAft>
                          <a:spcPts val="1000"/>
                        </a:spcAft>
                      </a:pPr>
                      <a:r>
                        <a:rPr lang="es-CL" sz="1400">
                          <a:effectLst/>
                        </a:rPr>
                        <a:t>Tipo de término</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 del total de términos</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Mínimo de duración (días)</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Promedio de duración (días)</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Máximo de duración (días)</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34770411"/>
                  </a:ext>
                </a:extLst>
              </a:tr>
              <a:tr h="344862">
                <a:tc>
                  <a:txBody>
                    <a:bodyPr/>
                    <a:lstStyle/>
                    <a:p>
                      <a:r>
                        <a:rPr lang="es-CL" sz="1400">
                          <a:effectLst/>
                        </a:rPr>
                        <a:t>Téngase por no presentada la demanda</a:t>
                      </a:r>
                      <a:endParaRPr lang="es-CL" sz="2000">
                        <a:effectLst/>
                        <a:latin typeface="Baskerville BE Regular"/>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dirty="0">
                          <a:effectLst/>
                        </a:rPr>
                        <a:t>79,29%</a:t>
                      </a:r>
                      <a:endParaRPr lang="es-C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1</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45,4</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5.592</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636662"/>
                  </a:ext>
                </a:extLst>
              </a:tr>
              <a:tr h="186657">
                <a:tc>
                  <a:txBody>
                    <a:bodyPr/>
                    <a:lstStyle/>
                    <a:p>
                      <a:r>
                        <a:rPr lang="es-CL" sz="1400">
                          <a:effectLst/>
                        </a:rPr>
                        <a:t>No da curso demanda</a:t>
                      </a:r>
                      <a:endParaRPr lang="es-CL" sz="2000">
                        <a:effectLst/>
                        <a:latin typeface="Baskerville BE Regular"/>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4,77%</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31</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128,6</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707</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26036345"/>
                  </a:ext>
                </a:extLst>
              </a:tr>
              <a:tr h="186657">
                <a:tc>
                  <a:txBody>
                    <a:bodyPr/>
                    <a:lstStyle/>
                    <a:p>
                      <a:r>
                        <a:rPr lang="es-CL" sz="1400">
                          <a:effectLst/>
                        </a:rPr>
                        <a:t>Pago del crédito</a:t>
                      </a:r>
                      <a:endParaRPr lang="es-CL" sz="2000">
                        <a:effectLst/>
                        <a:latin typeface="Baskerville BE Regular"/>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4,48%</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7</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360,6</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9.540</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2840638"/>
                  </a:ext>
                </a:extLst>
              </a:tr>
              <a:tr h="186657">
                <a:tc>
                  <a:txBody>
                    <a:bodyPr/>
                    <a:lstStyle/>
                    <a:p>
                      <a:r>
                        <a:rPr lang="es-CL" sz="1400">
                          <a:effectLst/>
                        </a:rPr>
                        <a:t>Sentencia definitiva</a:t>
                      </a:r>
                      <a:endParaRPr lang="es-CL" sz="2000">
                        <a:effectLst/>
                        <a:latin typeface="Baskerville BE Regular"/>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0,77%</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16</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427,2</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5.446</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11839819"/>
                  </a:ext>
                </a:extLst>
              </a:tr>
              <a:tr h="264395">
                <a:tc>
                  <a:txBody>
                    <a:bodyPr/>
                    <a:lstStyle/>
                    <a:p>
                      <a:pPr>
                        <a:lnSpc>
                          <a:spcPct val="115000"/>
                        </a:lnSpc>
                        <a:spcAft>
                          <a:spcPts val="1000"/>
                        </a:spcAft>
                      </a:pPr>
                      <a:r>
                        <a:rPr lang="es-CL" sz="1400">
                          <a:effectLst/>
                        </a:rPr>
                        <a:t>Total</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dirty="0">
                          <a:effectLst/>
                        </a:rPr>
                        <a:t>100%</a:t>
                      </a:r>
                      <a:endParaRPr lang="es-C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0</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61,8</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dirty="0">
                          <a:effectLst/>
                        </a:rPr>
                        <a:t>20.517</a:t>
                      </a:r>
                      <a:endParaRPr lang="es-C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29573033"/>
                  </a:ext>
                </a:extLst>
              </a:tr>
            </a:tbl>
          </a:graphicData>
        </a:graphic>
      </p:graphicFrame>
      <p:graphicFrame>
        <p:nvGraphicFramePr>
          <p:cNvPr id="5" name="Tabla 4">
            <a:extLst>
              <a:ext uri="{FF2B5EF4-FFF2-40B4-BE49-F238E27FC236}">
                <a16:creationId xmlns:a16="http://schemas.microsoft.com/office/drawing/2014/main" id="{C66B47E7-0525-49FB-B686-C01BD0A47A4D}"/>
              </a:ext>
            </a:extLst>
          </p:cNvPr>
          <p:cNvGraphicFramePr>
            <a:graphicFrameLocks noGrp="1"/>
          </p:cNvGraphicFramePr>
          <p:nvPr>
            <p:extLst>
              <p:ext uri="{D42A27DB-BD31-4B8C-83A1-F6EECF244321}">
                <p14:modId xmlns:p14="http://schemas.microsoft.com/office/powerpoint/2010/main" val="1612266734"/>
              </p:ext>
            </p:extLst>
          </p:nvPr>
        </p:nvGraphicFramePr>
        <p:xfrm>
          <a:off x="838200" y="4362133"/>
          <a:ext cx="10515600" cy="2375154"/>
        </p:xfrm>
        <a:graphic>
          <a:graphicData uri="http://schemas.openxmlformats.org/drawingml/2006/table">
            <a:tbl>
              <a:tblPr firstRow="1" firstCol="1">
                <a:tableStyleId>{5C22544A-7EE6-4342-B048-85BDC9FD1C3A}</a:tableStyleId>
              </a:tblPr>
              <a:tblGrid>
                <a:gridCol w="5257800">
                  <a:extLst>
                    <a:ext uri="{9D8B030D-6E8A-4147-A177-3AD203B41FA5}">
                      <a16:colId xmlns:a16="http://schemas.microsoft.com/office/drawing/2014/main" val="612696175"/>
                    </a:ext>
                  </a:extLst>
                </a:gridCol>
                <a:gridCol w="5257800">
                  <a:extLst>
                    <a:ext uri="{9D8B030D-6E8A-4147-A177-3AD203B41FA5}">
                      <a16:colId xmlns:a16="http://schemas.microsoft.com/office/drawing/2014/main" val="3673937906"/>
                    </a:ext>
                  </a:extLst>
                </a:gridCol>
              </a:tblGrid>
              <a:tr h="64135">
                <a:tc>
                  <a:txBody>
                    <a:bodyPr/>
                    <a:lstStyle/>
                    <a:p>
                      <a:pPr>
                        <a:lnSpc>
                          <a:spcPct val="115000"/>
                        </a:lnSpc>
                        <a:spcAft>
                          <a:spcPts val="1000"/>
                        </a:spcAft>
                      </a:pPr>
                      <a:r>
                        <a:rPr lang="es-CL" sz="1600">
                          <a:effectLst/>
                        </a:rPr>
                        <a:t>Materia</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Promedio</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66325039"/>
                  </a:ext>
                </a:extLst>
              </a:tr>
              <a:tr h="64135">
                <a:tc>
                  <a:txBody>
                    <a:bodyPr/>
                    <a:lstStyle/>
                    <a:p>
                      <a:pPr>
                        <a:lnSpc>
                          <a:spcPct val="115000"/>
                        </a:lnSpc>
                        <a:spcAft>
                          <a:spcPts val="1000"/>
                        </a:spcAft>
                      </a:pPr>
                      <a:r>
                        <a:rPr lang="es-CL" sz="1600">
                          <a:effectLst/>
                        </a:rPr>
                        <a:t>Pagaré, Cobro De</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$ 4.400.214</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68819431"/>
                  </a:ext>
                </a:extLst>
              </a:tr>
              <a:tr h="64135">
                <a:tc>
                  <a:txBody>
                    <a:bodyPr/>
                    <a:lstStyle/>
                    <a:p>
                      <a:pPr>
                        <a:lnSpc>
                          <a:spcPct val="115000"/>
                        </a:lnSpc>
                        <a:spcAft>
                          <a:spcPts val="1000"/>
                        </a:spcAft>
                      </a:pPr>
                      <a:r>
                        <a:rPr lang="es-CL" sz="1600">
                          <a:effectLst/>
                        </a:rPr>
                        <a:t>Hipotecaria, Acción Según Ley De Bancos</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$ 5.896.388</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89433356"/>
                  </a:ext>
                </a:extLst>
              </a:tr>
              <a:tr h="64135">
                <a:tc>
                  <a:txBody>
                    <a:bodyPr/>
                    <a:lstStyle/>
                    <a:p>
                      <a:pPr>
                        <a:lnSpc>
                          <a:spcPct val="115000"/>
                        </a:lnSpc>
                        <a:spcAft>
                          <a:spcPts val="1000"/>
                        </a:spcAft>
                      </a:pPr>
                      <a:r>
                        <a:rPr lang="es-CL" sz="1600">
                          <a:effectLst/>
                        </a:rPr>
                        <a:t>Cheque, notificación protesto</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$ 2.456.201</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7172157"/>
                  </a:ext>
                </a:extLst>
              </a:tr>
              <a:tr h="64135">
                <a:tc>
                  <a:txBody>
                    <a:bodyPr/>
                    <a:lstStyle/>
                    <a:p>
                      <a:pPr>
                        <a:lnSpc>
                          <a:spcPct val="115000"/>
                        </a:lnSpc>
                        <a:spcAft>
                          <a:spcPts val="1000"/>
                        </a:spcAft>
                      </a:pPr>
                      <a:r>
                        <a:rPr lang="es-CL" sz="1600" dirty="0">
                          <a:effectLst/>
                        </a:rPr>
                        <a:t>Tributarias Obligaciones, Cobro En Dinero</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dirty="0">
                          <a:effectLst/>
                        </a:rPr>
                        <a:t>$ 10.947.974</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72127973"/>
                  </a:ext>
                </a:extLst>
              </a:tr>
              <a:tr h="64135">
                <a:tc>
                  <a:txBody>
                    <a:bodyPr/>
                    <a:lstStyle/>
                    <a:p>
                      <a:pPr>
                        <a:lnSpc>
                          <a:spcPct val="115000"/>
                        </a:lnSpc>
                        <a:spcAft>
                          <a:spcPts val="1000"/>
                        </a:spcAft>
                      </a:pPr>
                      <a:r>
                        <a:rPr lang="es-CL" sz="1600">
                          <a:effectLst/>
                        </a:rPr>
                        <a:t>Obligación De Dar, Cumplimiento</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$ 33.146.200</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18776445"/>
                  </a:ext>
                </a:extLst>
              </a:tr>
              <a:tr h="64135">
                <a:tc>
                  <a:txBody>
                    <a:bodyPr/>
                    <a:lstStyle/>
                    <a:p>
                      <a:pPr>
                        <a:lnSpc>
                          <a:spcPct val="115000"/>
                        </a:lnSpc>
                        <a:spcAft>
                          <a:spcPts val="1000"/>
                        </a:spcAft>
                      </a:pPr>
                      <a:r>
                        <a:rPr lang="es-CL" sz="1600">
                          <a:effectLst/>
                        </a:rPr>
                        <a:t>Otros Ejecutivos</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$ 21.543.000</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82488835"/>
                  </a:ext>
                </a:extLst>
              </a:tr>
              <a:tr h="64135">
                <a:tc>
                  <a:txBody>
                    <a:bodyPr/>
                    <a:lstStyle/>
                    <a:p>
                      <a:pPr>
                        <a:lnSpc>
                          <a:spcPct val="115000"/>
                        </a:lnSpc>
                        <a:spcAft>
                          <a:spcPts val="1000"/>
                        </a:spcAft>
                      </a:pPr>
                      <a:r>
                        <a:rPr lang="es-CL" sz="1600">
                          <a:effectLst/>
                        </a:rPr>
                        <a:t>Confesión de deuda, citación</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$ 3.579.616</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33943293"/>
                  </a:ext>
                </a:extLst>
              </a:tr>
              <a:tr h="64135">
                <a:tc>
                  <a:txBody>
                    <a:bodyPr/>
                    <a:lstStyle/>
                    <a:p>
                      <a:pPr>
                        <a:lnSpc>
                          <a:spcPct val="115000"/>
                        </a:lnSpc>
                        <a:spcAft>
                          <a:spcPts val="1000"/>
                        </a:spcAft>
                      </a:pPr>
                      <a:r>
                        <a:rPr lang="es-CL" sz="1600">
                          <a:effectLst/>
                        </a:rPr>
                        <a:t>Reconocimiento firma, citación y confesión de deuda</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dirty="0">
                          <a:effectLst/>
                        </a:rPr>
                        <a:t>$ 1.022.710</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68881354"/>
                  </a:ext>
                </a:extLst>
              </a:tr>
            </a:tbl>
          </a:graphicData>
        </a:graphic>
      </p:graphicFrame>
    </p:spTree>
    <p:extLst>
      <p:ext uri="{BB962C8B-B14F-4D97-AF65-F5344CB8AC3E}">
        <p14:creationId xmlns:p14="http://schemas.microsoft.com/office/powerpoint/2010/main" val="1428623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9F02F799-CD47-4335-8D48-66755AFB7832}"/>
              </a:ext>
            </a:extLst>
          </p:cNvPr>
          <p:cNvSpPr>
            <a:spLocks noGrp="1"/>
          </p:cNvSpPr>
          <p:nvPr>
            <p:ph type="title"/>
          </p:nvPr>
        </p:nvSpPr>
        <p:spPr>
          <a:xfrm>
            <a:off x="1098468" y="885651"/>
            <a:ext cx="3229803" cy="4624603"/>
          </a:xfrm>
        </p:spPr>
        <p:txBody>
          <a:bodyPr>
            <a:normAutofit/>
          </a:bodyPr>
          <a:lstStyle/>
          <a:p>
            <a:r>
              <a:rPr lang="es-CL" sz="4100">
                <a:solidFill>
                  <a:srgbClr val="FFFFFF"/>
                </a:solidFill>
              </a:rPr>
              <a:t>Evidencia sobre ejecución, participantes, resultados</a:t>
            </a:r>
          </a:p>
        </p:txBody>
      </p:sp>
      <p:sp>
        <p:nvSpPr>
          <p:cNvPr id="3" name="Marcador de contenido 2">
            <a:extLst>
              <a:ext uri="{FF2B5EF4-FFF2-40B4-BE49-F238E27FC236}">
                <a16:creationId xmlns:a16="http://schemas.microsoft.com/office/drawing/2014/main" id="{4BEE0192-6FE5-4026-B652-A88D1DFA8E20}"/>
              </a:ext>
            </a:extLst>
          </p:cNvPr>
          <p:cNvSpPr>
            <a:spLocks noGrp="1"/>
          </p:cNvSpPr>
          <p:nvPr>
            <p:ph idx="1"/>
          </p:nvPr>
        </p:nvSpPr>
        <p:spPr>
          <a:xfrm>
            <a:off x="4978708" y="426332"/>
            <a:ext cx="6525220" cy="5710965"/>
          </a:xfrm>
        </p:spPr>
        <p:txBody>
          <a:bodyPr anchor="ctr">
            <a:normAutofit fontScale="92500" lnSpcReduction="10000"/>
          </a:bodyPr>
          <a:lstStyle/>
          <a:p>
            <a:pPr>
              <a:spcBef>
                <a:spcPts val="500"/>
              </a:spcBef>
            </a:pPr>
            <a:r>
              <a:rPr lang="es-CL" sz="2000" dirty="0">
                <a:effectLst/>
                <a:ea typeface="Calibri" panose="020F0502020204030204" pitchFamily="34" charset="0"/>
                <a:cs typeface="Times New Roman" panose="02020603050405020304" pitchFamily="18" charset="0"/>
              </a:rPr>
              <a:t>Respecto de los ejecutantes, es posible señalar, de acuerdo con </a:t>
            </a:r>
            <a:r>
              <a:rPr lang="es-CL" sz="2000" dirty="0" err="1">
                <a:effectLst/>
                <a:ea typeface="Calibri" panose="020F0502020204030204" pitchFamily="34" charset="0"/>
                <a:cs typeface="Times New Roman" panose="02020603050405020304" pitchFamily="18" charset="0"/>
              </a:rPr>
              <a:t>Sustentank</a:t>
            </a:r>
            <a:r>
              <a:rPr lang="es-CL" sz="2000" dirty="0">
                <a:effectLst/>
                <a:ea typeface="Calibri" panose="020F0502020204030204" pitchFamily="34" charset="0"/>
                <a:cs typeface="Times New Roman" panose="02020603050405020304" pitchFamily="18" charset="0"/>
              </a:rPr>
              <a:t> (2013) –realizado por los mismos investigadores-, que:</a:t>
            </a:r>
          </a:p>
          <a:p>
            <a:pPr marL="800100" lvl="1" indent="-342900">
              <a:buFont typeface="Bembo" panose="02020502050201020203" pitchFamily="18" charset="0"/>
              <a:buChar char="-"/>
            </a:pPr>
            <a:r>
              <a:rPr lang="es-CL" sz="2000" dirty="0">
                <a:effectLst/>
                <a:ea typeface="Calibri" panose="020F0502020204030204" pitchFamily="34" charset="0"/>
                <a:cs typeface="Times New Roman" panose="02020603050405020304" pitchFamily="18" charset="0"/>
              </a:rPr>
              <a:t>Son personas jurídicas en casi el 98% de los casos.</a:t>
            </a:r>
          </a:p>
          <a:p>
            <a:pPr marL="800100" lvl="1" indent="-342900">
              <a:buFont typeface="Bembo" panose="02020502050201020203" pitchFamily="18" charset="0"/>
              <a:buChar char="-"/>
            </a:pPr>
            <a:r>
              <a:rPr lang="es-CL" sz="2000" dirty="0">
                <a:effectLst/>
                <a:ea typeface="Calibri" panose="020F0502020204030204" pitchFamily="34" charset="0"/>
                <a:cs typeface="Times New Roman" panose="02020603050405020304" pitchFamily="18" charset="0"/>
              </a:rPr>
              <a:t>Son empresas que no son pymes, en un 75%.</a:t>
            </a:r>
          </a:p>
          <a:p>
            <a:pPr marL="800100" lvl="1" indent="-342900">
              <a:buFont typeface="Bembo" panose="02020502050201020203" pitchFamily="18" charset="0"/>
              <a:buChar char="-"/>
            </a:pPr>
            <a:r>
              <a:rPr lang="es-CL" sz="2000" dirty="0">
                <a:effectLst/>
                <a:ea typeface="Calibri" panose="020F0502020204030204" pitchFamily="34" charset="0"/>
                <a:cs typeface="Times New Roman" panose="02020603050405020304" pitchFamily="18" charset="0"/>
              </a:rPr>
              <a:t>Su actividad económica principal es la de intermediación financiera, en un 86% de los ingresos formales, y en un 64% en los ingresos efectivos.</a:t>
            </a:r>
          </a:p>
          <a:p>
            <a:pPr>
              <a:spcBef>
                <a:spcPts val="500"/>
              </a:spcBef>
            </a:pPr>
            <a:r>
              <a:rPr lang="es-CL" sz="2000" dirty="0">
                <a:effectLst/>
                <a:ea typeface="Calibri" panose="020F0502020204030204" pitchFamily="34" charset="0"/>
                <a:cs typeface="Times New Roman" panose="02020603050405020304" pitchFamily="18" charset="0"/>
              </a:rPr>
              <a:t> Por su parte, el mismo estudio concluye, para los ejecutados:</a:t>
            </a:r>
          </a:p>
          <a:p>
            <a:pPr marL="800100" lvl="1" indent="-342900">
              <a:buFont typeface="Bembo" panose="02020502050201020203" pitchFamily="18" charset="0"/>
              <a:buChar char="-"/>
            </a:pPr>
            <a:r>
              <a:rPr lang="es-CL" sz="2000" dirty="0">
                <a:effectLst/>
                <a:ea typeface="Calibri" panose="020F0502020204030204" pitchFamily="34" charset="0"/>
                <a:cs typeface="Times New Roman" panose="02020603050405020304" pitchFamily="18" charset="0"/>
              </a:rPr>
              <a:t>Que son personas naturales en más de un 99%. </a:t>
            </a:r>
          </a:p>
          <a:p>
            <a:pPr marL="800100" lvl="1" indent="-342900">
              <a:buFont typeface="Bembo" panose="02020502050201020203" pitchFamily="18" charset="0"/>
              <a:buChar char="-"/>
            </a:pPr>
            <a:r>
              <a:rPr lang="es-CL" sz="2000" dirty="0">
                <a:effectLst/>
                <a:ea typeface="Calibri" panose="020F0502020204030204" pitchFamily="34" charset="0"/>
                <a:cs typeface="Times New Roman" panose="02020603050405020304" pitchFamily="18" charset="0"/>
              </a:rPr>
              <a:t>No presentan actividad económica en casi 2/3 de los casos.</a:t>
            </a:r>
          </a:p>
          <a:p>
            <a:pPr marL="800100" lvl="1" indent="-342900">
              <a:buFont typeface="Bembo" panose="02020502050201020203" pitchFamily="18" charset="0"/>
              <a:buChar char="-"/>
            </a:pPr>
            <a:r>
              <a:rPr lang="es-CL" sz="2000" dirty="0">
                <a:effectLst/>
                <a:ea typeface="Calibri" panose="020F0502020204030204" pitchFamily="34" charset="0"/>
                <a:cs typeface="Times New Roman" panose="02020603050405020304" pitchFamily="18" charset="0"/>
              </a:rPr>
              <a:t>Entre quienes tienen actividad económica, la principal es la de actividades de servicios sociales, comunitarios y personales, en un 48% en las demandas formales y en un 28% en las demandas efectivas.</a:t>
            </a:r>
          </a:p>
          <a:p>
            <a:pPr marL="800100" lvl="1" indent="-342900">
              <a:buFont typeface="Bembo" panose="02020502050201020203" pitchFamily="18" charset="0"/>
              <a:buChar char="-"/>
            </a:pPr>
            <a:r>
              <a:rPr lang="es-CL" sz="2000" dirty="0">
                <a:effectLst/>
                <a:ea typeface="Calibri" panose="020F0502020204030204" pitchFamily="34" charset="0"/>
                <a:cs typeface="Times New Roman" panose="02020603050405020304" pitchFamily="18" charset="0"/>
              </a:rPr>
              <a:t>La segunda actividad económica más relevante es la de inmobiliaria y alquiler, que representa un 16% en los ingresos formales, y poco más del 20% en los ingresos efectivos. </a:t>
            </a:r>
          </a:p>
          <a:p>
            <a:pPr>
              <a:spcBef>
                <a:spcPts val="500"/>
              </a:spcBef>
            </a:pPr>
            <a:endParaRPr lang="es-CL" sz="2000" dirty="0"/>
          </a:p>
        </p:txBody>
      </p:sp>
    </p:spTree>
    <p:extLst>
      <p:ext uri="{BB962C8B-B14F-4D97-AF65-F5344CB8AC3E}">
        <p14:creationId xmlns:p14="http://schemas.microsoft.com/office/powerpoint/2010/main" val="2166023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9F02F799-CD47-4335-8D48-66755AFB7832}"/>
              </a:ext>
            </a:extLst>
          </p:cNvPr>
          <p:cNvSpPr>
            <a:spLocks noGrp="1"/>
          </p:cNvSpPr>
          <p:nvPr>
            <p:ph type="title"/>
          </p:nvPr>
        </p:nvSpPr>
        <p:spPr>
          <a:xfrm>
            <a:off x="1098468" y="885651"/>
            <a:ext cx="3229803" cy="4624603"/>
          </a:xfrm>
        </p:spPr>
        <p:txBody>
          <a:bodyPr>
            <a:normAutofit/>
          </a:bodyPr>
          <a:lstStyle/>
          <a:p>
            <a:r>
              <a:rPr lang="es-CL" sz="4100">
                <a:solidFill>
                  <a:srgbClr val="FFFFFF"/>
                </a:solidFill>
              </a:rPr>
              <a:t>Evidencia sobre ejecución, participantes, resultados</a:t>
            </a:r>
          </a:p>
        </p:txBody>
      </p:sp>
      <p:sp>
        <p:nvSpPr>
          <p:cNvPr id="3" name="Marcador de contenido 2">
            <a:extLst>
              <a:ext uri="{FF2B5EF4-FFF2-40B4-BE49-F238E27FC236}">
                <a16:creationId xmlns:a16="http://schemas.microsoft.com/office/drawing/2014/main" id="{4BEE0192-6FE5-4026-B652-A88D1DFA8E20}"/>
              </a:ext>
            </a:extLst>
          </p:cNvPr>
          <p:cNvSpPr>
            <a:spLocks noGrp="1"/>
          </p:cNvSpPr>
          <p:nvPr>
            <p:ph idx="1"/>
          </p:nvPr>
        </p:nvSpPr>
        <p:spPr>
          <a:xfrm>
            <a:off x="4978708" y="696100"/>
            <a:ext cx="6525220" cy="5710965"/>
          </a:xfrm>
        </p:spPr>
        <p:txBody>
          <a:bodyPr anchor="ctr">
            <a:normAutofit/>
          </a:bodyPr>
          <a:lstStyle/>
          <a:p>
            <a:pPr marL="0" indent="0">
              <a:spcBef>
                <a:spcPts val="500"/>
              </a:spcBef>
              <a:spcAft>
                <a:spcPts val="800"/>
              </a:spcAft>
              <a:buNone/>
            </a:pPr>
            <a:r>
              <a:rPr lang="es-CL" sz="2000" spc="75" dirty="0">
                <a:effectLst/>
                <a:ea typeface="Times New Roman" panose="02020603050405020304" pitchFamily="18" charset="0"/>
                <a:cs typeface="Times New Roman" panose="02020603050405020304" pitchFamily="18" charset="0"/>
              </a:rPr>
              <a:t>El diagnóstico último de cara a la reforma procesal civil</a:t>
            </a:r>
          </a:p>
          <a:p>
            <a:pPr>
              <a:spcBef>
                <a:spcPts val="500"/>
              </a:spcBef>
              <a:spcAft>
                <a:spcPts val="1000"/>
              </a:spcAft>
            </a:pPr>
            <a:r>
              <a:rPr lang="es-ES_tradnl" sz="2000" dirty="0">
                <a:effectLst/>
                <a:ea typeface="Calibri" panose="020F0502020204030204" pitchFamily="34" charset="0"/>
                <a:cs typeface="Times New Roman" panose="02020603050405020304" pitchFamily="18" charset="0"/>
              </a:rPr>
              <a:t>Principales falencias detectadas de cara al diseño último de la RPC (MINJUDDHH, 2018).</a:t>
            </a:r>
            <a:endParaRPr lang="es-CL" sz="2000" dirty="0">
              <a:effectLst/>
              <a:ea typeface="Calibri" panose="020F0502020204030204" pitchFamily="34" charset="0"/>
              <a:cs typeface="Times New Roman" panose="02020603050405020304" pitchFamily="18" charset="0"/>
            </a:endParaRPr>
          </a:p>
          <a:p>
            <a:pPr marL="857250" lvl="1" indent="-400050">
              <a:spcAft>
                <a:spcPts val="1000"/>
              </a:spcAft>
              <a:buAutoNum type="romanLcParenBoth"/>
            </a:pPr>
            <a:r>
              <a:rPr lang="es-ES_tradnl" sz="2000" dirty="0">
                <a:effectLst/>
                <a:ea typeface="Calibri" panose="020F0502020204030204" pitchFamily="34" charset="0"/>
                <a:cs typeface="Times New Roman" panose="02020603050405020304" pitchFamily="18" charset="0"/>
              </a:rPr>
              <a:t>La larga duración y costo de los juicios; </a:t>
            </a:r>
          </a:p>
          <a:p>
            <a:pPr marL="857250" lvl="1" indent="-400050">
              <a:spcAft>
                <a:spcPts val="1000"/>
              </a:spcAft>
              <a:buAutoNum type="romanLcParenBoth"/>
            </a:pPr>
            <a:r>
              <a:rPr lang="es-ES_tradnl" sz="2000" dirty="0">
                <a:effectLst/>
                <a:ea typeface="Calibri" panose="020F0502020204030204" pitchFamily="34" charset="0"/>
                <a:cs typeface="Times New Roman" panose="02020603050405020304" pitchFamily="18" charset="0"/>
              </a:rPr>
              <a:t>La ineficacia en la recuperación efectiva de los créditos; </a:t>
            </a:r>
          </a:p>
          <a:p>
            <a:pPr marL="857250" lvl="1" indent="-400050">
              <a:spcAft>
                <a:spcPts val="1000"/>
              </a:spcAft>
              <a:buAutoNum type="romanLcParenBoth"/>
            </a:pPr>
            <a:r>
              <a:rPr lang="es-ES_tradnl" sz="2000" dirty="0">
                <a:effectLst/>
                <a:ea typeface="Calibri" panose="020F0502020204030204" pitchFamily="34" charset="0"/>
                <a:cs typeface="Times New Roman" panose="02020603050405020304" pitchFamily="18" charset="0"/>
              </a:rPr>
              <a:t>La obsolescencia y falta de transparencia de los procedimientos de incautación; </a:t>
            </a:r>
          </a:p>
          <a:p>
            <a:pPr marL="857250" lvl="1" indent="-400050">
              <a:spcAft>
                <a:spcPts val="1000"/>
              </a:spcAft>
              <a:buAutoNum type="romanLcParenBoth"/>
            </a:pPr>
            <a:r>
              <a:rPr lang="es-ES_tradnl" sz="2000" dirty="0">
                <a:effectLst/>
                <a:ea typeface="Calibri" panose="020F0502020204030204" pitchFamily="34" charset="0"/>
                <a:cs typeface="Times New Roman" panose="02020603050405020304" pitchFamily="18" charset="0"/>
              </a:rPr>
              <a:t>La realización de activos en precios bajo la media de mercado y por ende con bajos porcentaje de recupero, afectando los derechos de ambas partes del proceso ejecutivo;  </a:t>
            </a:r>
          </a:p>
          <a:p>
            <a:pPr marL="857250" lvl="1" indent="-400050">
              <a:spcAft>
                <a:spcPts val="1000"/>
              </a:spcAft>
              <a:buAutoNum type="romanLcParenBoth"/>
            </a:pPr>
            <a:r>
              <a:rPr lang="es-ES_tradnl" sz="2000" dirty="0">
                <a:effectLst/>
                <a:ea typeface="Calibri" panose="020F0502020204030204" pitchFamily="34" charset="0"/>
                <a:cs typeface="Times New Roman" panose="02020603050405020304" pitchFamily="18" charset="0"/>
              </a:rPr>
              <a:t>Las barreras de entrada propias del sistema; y </a:t>
            </a:r>
          </a:p>
          <a:p>
            <a:pPr marL="857250" lvl="1" indent="-400050">
              <a:spcAft>
                <a:spcPts val="1000"/>
              </a:spcAft>
              <a:buAutoNum type="romanLcParenBoth"/>
            </a:pPr>
            <a:r>
              <a:rPr lang="es-ES_tradnl" sz="2000" dirty="0">
                <a:effectLst/>
                <a:ea typeface="Calibri" panose="020F0502020204030204" pitchFamily="34" charset="0"/>
                <a:cs typeface="Times New Roman" panose="02020603050405020304" pitchFamily="18" charset="0"/>
              </a:rPr>
              <a:t>La baja preparación profesional de los funcionarios intervinientes en los procedimientos ejecutivos.</a:t>
            </a:r>
            <a:endParaRPr lang="es-CL" sz="2000" dirty="0">
              <a:effectLst/>
              <a:ea typeface="Calibri" panose="020F0502020204030204" pitchFamily="34" charset="0"/>
              <a:cs typeface="Times New Roman" panose="02020603050405020304" pitchFamily="18" charset="0"/>
            </a:endParaRPr>
          </a:p>
          <a:p>
            <a:pPr>
              <a:spcBef>
                <a:spcPts val="500"/>
              </a:spcBef>
            </a:pPr>
            <a:endParaRPr lang="es-CL" sz="2000" dirty="0"/>
          </a:p>
        </p:txBody>
      </p:sp>
    </p:spTree>
    <p:extLst>
      <p:ext uri="{BB962C8B-B14F-4D97-AF65-F5344CB8AC3E}">
        <p14:creationId xmlns:p14="http://schemas.microsoft.com/office/powerpoint/2010/main" val="2947708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02F799-CD47-4335-8D48-66755AFB7832}"/>
              </a:ext>
            </a:extLst>
          </p:cNvPr>
          <p:cNvSpPr>
            <a:spLocks noGrp="1"/>
          </p:cNvSpPr>
          <p:nvPr>
            <p:ph type="title"/>
          </p:nvPr>
        </p:nvSpPr>
        <p:spPr/>
        <p:txBody>
          <a:bodyPr/>
          <a:lstStyle/>
          <a:p>
            <a:r>
              <a:rPr lang="es-CL"/>
              <a:t>Evidencia sobre ejecución, participantes, resultados</a:t>
            </a:r>
            <a:endParaRPr lang="es-CL" dirty="0"/>
          </a:p>
        </p:txBody>
      </p:sp>
      <p:sp>
        <p:nvSpPr>
          <p:cNvPr id="3" name="Marcador de contenido 2">
            <a:extLst>
              <a:ext uri="{FF2B5EF4-FFF2-40B4-BE49-F238E27FC236}">
                <a16:creationId xmlns:a16="http://schemas.microsoft.com/office/drawing/2014/main" id="{4BEE0192-6FE5-4026-B652-A88D1DFA8E20}"/>
              </a:ext>
            </a:extLst>
          </p:cNvPr>
          <p:cNvSpPr>
            <a:spLocks noGrp="1"/>
          </p:cNvSpPr>
          <p:nvPr>
            <p:ph idx="1"/>
          </p:nvPr>
        </p:nvSpPr>
        <p:spPr/>
        <p:txBody>
          <a:bodyPr/>
          <a:lstStyle/>
          <a:p>
            <a:r>
              <a:rPr lang="es-CL" sz="2400"/>
              <a:t>La evidencia muestra también, que las causas ejecutivas no se tramitan, y son, por tanto, ingresos formales (ingresos 2013)</a:t>
            </a:r>
          </a:p>
          <a:p>
            <a:pPr lvl="1"/>
            <a:endParaRPr lang="es-CL"/>
          </a:p>
          <a:p>
            <a:pPr lvl="1"/>
            <a:endParaRPr lang="es-CL" dirty="0"/>
          </a:p>
        </p:txBody>
      </p:sp>
      <p:pic>
        <p:nvPicPr>
          <p:cNvPr id="4" name="Imagen 3">
            <a:extLst>
              <a:ext uri="{FF2B5EF4-FFF2-40B4-BE49-F238E27FC236}">
                <a16:creationId xmlns:a16="http://schemas.microsoft.com/office/drawing/2014/main" id="{62FEA68A-78B9-47A2-A43C-32E1B9BB7EE2}"/>
              </a:ext>
            </a:extLst>
          </p:cNvPr>
          <p:cNvPicPr/>
          <p:nvPr/>
        </p:nvPicPr>
        <p:blipFill rotWithShape="1">
          <a:blip r:embed="rId2">
            <a:extLst>
              <a:ext uri="{28A0092B-C50C-407E-A947-70E740481C1C}">
                <a14:useLocalDpi xmlns:a14="http://schemas.microsoft.com/office/drawing/2010/main" val="0"/>
              </a:ext>
            </a:extLst>
          </a:blip>
          <a:srcRect t="-1" b="54101"/>
          <a:stretch/>
        </p:blipFill>
        <p:spPr bwMode="auto">
          <a:xfrm>
            <a:off x="1060853" y="2548572"/>
            <a:ext cx="10515600" cy="394430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52342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CDE6FAC-4C68-4BDD-9EA0-AA821B3F75CE}"/>
              </a:ext>
            </a:extLst>
          </p:cNvPr>
          <p:cNvSpPr>
            <a:spLocks noGrp="1"/>
          </p:cNvSpPr>
          <p:nvPr>
            <p:ph type="title"/>
          </p:nvPr>
        </p:nvSpPr>
        <p:spPr>
          <a:xfrm>
            <a:off x="841248" y="548640"/>
            <a:ext cx="3600860" cy="5431536"/>
          </a:xfrm>
        </p:spPr>
        <p:txBody>
          <a:bodyPr>
            <a:normAutofit/>
          </a:bodyPr>
          <a:lstStyle/>
          <a:p>
            <a:r>
              <a:rPr lang="es-CL" sz="5400"/>
              <a:t>Propuesta de evaluación social</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4EA4C58-4394-4A2D-A54B-48B51815C044}"/>
              </a:ext>
            </a:extLst>
          </p:cNvPr>
          <p:cNvSpPr>
            <a:spLocks noGrp="1"/>
          </p:cNvSpPr>
          <p:nvPr>
            <p:ph idx="1"/>
          </p:nvPr>
        </p:nvSpPr>
        <p:spPr>
          <a:xfrm>
            <a:off x="5126418" y="552091"/>
            <a:ext cx="6224335" cy="5431536"/>
          </a:xfrm>
        </p:spPr>
        <p:txBody>
          <a:bodyPr anchor="ctr">
            <a:normAutofit/>
          </a:bodyPr>
          <a:lstStyle/>
          <a:p>
            <a:pPr marL="0" indent="0">
              <a:spcBef>
                <a:spcPts val="1200"/>
              </a:spcBef>
              <a:buNone/>
            </a:pPr>
            <a:r>
              <a:rPr lang="es-ES" sz="2000" dirty="0"/>
              <a:t>Los propósitos de estas mejoras son, </a:t>
            </a:r>
          </a:p>
          <a:p>
            <a:pPr lvl="1">
              <a:spcBef>
                <a:spcPts val="1200"/>
              </a:spcBef>
            </a:pPr>
            <a:r>
              <a:rPr lang="es-ES" sz="2000" dirty="0"/>
              <a:t>(i) aumentar el recupero del crédito y </a:t>
            </a:r>
          </a:p>
          <a:p>
            <a:pPr lvl="1">
              <a:spcBef>
                <a:spcPts val="1200"/>
              </a:spcBef>
            </a:pPr>
            <a:r>
              <a:rPr lang="es-ES" sz="2000" dirty="0"/>
              <a:t>(</a:t>
            </a:r>
            <a:r>
              <a:rPr lang="es-ES" sz="2000" dirty="0" err="1"/>
              <a:t>ii</a:t>
            </a:r>
            <a:r>
              <a:rPr lang="es-ES" sz="2000" dirty="0"/>
              <a:t>) mejorar la calidad de la protección de los derechos del deudor, así como también </a:t>
            </a:r>
          </a:p>
          <a:p>
            <a:pPr lvl="1">
              <a:spcBef>
                <a:spcPts val="1200"/>
              </a:spcBef>
            </a:pPr>
            <a:r>
              <a:rPr lang="es-ES" sz="2000" dirty="0"/>
              <a:t>(</a:t>
            </a:r>
            <a:r>
              <a:rPr lang="es-ES" sz="2000" dirty="0" err="1"/>
              <a:t>iii</a:t>
            </a:r>
            <a:r>
              <a:rPr lang="es-ES" sz="2000" dirty="0"/>
              <a:t>) disminuir la duración efectiva de los procedimientos de cobro</a:t>
            </a:r>
          </a:p>
          <a:p>
            <a:pPr lvl="1">
              <a:spcBef>
                <a:spcPts val="1200"/>
              </a:spcBef>
            </a:pPr>
            <a:r>
              <a:rPr lang="es-ES" sz="2000" dirty="0"/>
              <a:t>Se busca también (</a:t>
            </a:r>
            <a:r>
              <a:rPr lang="es-ES" sz="2000" dirty="0" err="1"/>
              <a:t>iv</a:t>
            </a:r>
            <a:r>
              <a:rPr lang="es-ES" sz="2000" dirty="0"/>
              <a:t>) disminuir los costos de operación del procedimiento al contar con una organización más eficiente,</a:t>
            </a:r>
          </a:p>
          <a:p>
            <a:pPr lvl="1">
              <a:spcBef>
                <a:spcPts val="1200"/>
              </a:spcBef>
            </a:pPr>
            <a:r>
              <a:rPr lang="es-ES" sz="2000" dirty="0"/>
              <a:t>También se persigue (v) reducir las barreas de acceso al cobro ejecutivo para personas naturales y acreedores ocasionales</a:t>
            </a:r>
          </a:p>
          <a:p>
            <a:pPr lvl="1">
              <a:spcBef>
                <a:spcPts val="1200"/>
              </a:spcBef>
            </a:pPr>
            <a:r>
              <a:rPr lang="es-ES" sz="2000" dirty="0"/>
              <a:t>Finalmente, se busca (vi) producir información de calidad sobre el funcionamiento del sistema ejecutivo</a:t>
            </a:r>
          </a:p>
        </p:txBody>
      </p:sp>
    </p:spTree>
    <p:extLst>
      <p:ext uri="{BB962C8B-B14F-4D97-AF65-F5344CB8AC3E}">
        <p14:creationId xmlns:p14="http://schemas.microsoft.com/office/powerpoint/2010/main" val="3316378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Propuesta de evaluación social: recuperación del crédito</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74B57CB-4B05-4345-97E6-76DED67783F7}"/>
              </a:ext>
            </a:extLst>
          </p:cNvPr>
          <p:cNvPicPr>
            <a:picLocks noChangeAspect="1"/>
          </p:cNvPicPr>
          <p:nvPr/>
        </p:nvPicPr>
        <p:blipFill>
          <a:blip r:embed="rId2"/>
          <a:stretch>
            <a:fillRect/>
          </a:stretch>
        </p:blipFill>
        <p:spPr>
          <a:xfrm>
            <a:off x="4654296" y="832867"/>
            <a:ext cx="7214616" cy="5164833"/>
          </a:xfrm>
          <a:prstGeom prst="rect">
            <a:avLst/>
          </a:prstGeom>
        </p:spPr>
      </p:pic>
    </p:spTree>
    <p:extLst>
      <p:ext uri="{BB962C8B-B14F-4D97-AF65-F5344CB8AC3E}">
        <p14:creationId xmlns:p14="http://schemas.microsoft.com/office/powerpoint/2010/main" val="3061748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p:txBody>
          <a:bodyPr/>
          <a:lstStyle/>
          <a:p>
            <a:r>
              <a:rPr lang="es-CL" dirty="0"/>
              <a:t>Propuesta de evaluación social: dos escenarios de demanda anual</a:t>
            </a:r>
          </a:p>
        </p:txBody>
      </p:sp>
      <p:graphicFrame>
        <p:nvGraphicFramePr>
          <p:cNvPr id="4" name="Marcador de contenido 3">
            <a:extLst>
              <a:ext uri="{FF2B5EF4-FFF2-40B4-BE49-F238E27FC236}">
                <a16:creationId xmlns:a16="http://schemas.microsoft.com/office/drawing/2014/main" id="{D0B57CD7-A4E5-42B1-9745-F1A0A37148FA}"/>
              </a:ext>
            </a:extLst>
          </p:cNvPr>
          <p:cNvGraphicFramePr>
            <a:graphicFrameLocks noGrp="1"/>
          </p:cNvGraphicFramePr>
          <p:nvPr>
            <p:ph idx="1"/>
            <p:extLst>
              <p:ext uri="{D42A27DB-BD31-4B8C-83A1-F6EECF244321}">
                <p14:modId xmlns:p14="http://schemas.microsoft.com/office/powerpoint/2010/main" val="4170039219"/>
              </p:ext>
            </p:extLst>
          </p:nvPr>
        </p:nvGraphicFramePr>
        <p:xfrm>
          <a:off x="652463" y="2133314"/>
          <a:ext cx="10515600" cy="2591371"/>
        </p:xfrm>
        <a:graphic>
          <a:graphicData uri="http://schemas.openxmlformats.org/drawingml/2006/table">
            <a:tbl>
              <a:tblPr firstRow="1" firstCol="1" bandRow="1">
                <a:tableStyleId>{5C22544A-7EE6-4342-B048-85BDC9FD1C3A}</a:tableStyleId>
              </a:tblPr>
              <a:tblGrid>
                <a:gridCol w="2052645">
                  <a:extLst>
                    <a:ext uri="{9D8B030D-6E8A-4147-A177-3AD203B41FA5}">
                      <a16:colId xmlns:a16="http://schemas.microsoft.com/office/drawing/2014/main" val="1341755303"/>
                    </a:ext>
                  </a:extLst>
                </a:gridCol>
                <a:gridCol w="1804477">
                  <a:extLst>
                    <a:ext uri="{9D8B030D-6E8A-4147-A177-3AD203B41FA5}">
                      <a16:colId xmlns:a16="http://schemas.microsoft.com/office/drawing/2014/main" val="2910592778"/>
                    </a:ext>
                  </a:extLst>
                </a:gridCol>
                <a:gridCol w="1621506">
                  <a:extLst>
                    <a:ext uri="{9D8B030D-6E8A-4147-A177-3AD203B41FA5}">
                      <a16:colId xmlns:a16="http://schemas.microsoft.com/office/drawing/2014/main" val="3233948614"/>
                    </a:ext>
                  </a:extLst>
                </a:gridCol>
                <a:gridCol w="1772930">
                  <a:extLst>
                    <a:ext uri="{9D8B030D-6E8A-4147-A177-3AD203B41FA5}">
                      <a16:colId xmlns:a16="http://schemas.microsoft.com/office/drawing/2014/main" val="1981972805"/>
                    </a:ext>
                  </a:extLst>
                </a:gridCol>
                <a:gridCol w="1699321">
                  <a:extLst>
                    <a:ext uri="{9D8B030D-6E8A-4147-A177-3AD203B41FA5}">
                      <a16:colId xmlns:a16="http://schemas.microsoft.com/office/drawing/2014/main" val="3471653751"/>
                    </a:ext>
                  </a:extLst>
                </a:gridCol>
                <a:gridCol w="1564721">
                  <a:extLst>
                    <a:ext uri="{9D8B030D-6E8A-4147-A177-3AD203B41FA5}">
                      <a16:colId xmlns:a16="http://schemas.microsoft.com/office/drawing/2014/main" val="4157585163"/>
                    </a:ext>
                  </a:extLst>
                </a:gridCol>
              </a:tblGrid>
              <a:tr h="1503033">
                <a:tc>
                  <a:txBody>
                    <a:bodyPr/>
                    <a:lstStyle/>
                    <a:p>
                      <a:endParaRPr lang="es-CL" sz="18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Ejecutivo</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Monitorio</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800">
                          <a:effectLst/>
                        </a:rPr>
                        <a:t>Total ejecutivo</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dirty="0">
                          <a:effectLst/>
                        </a:rPr>
                        <a:t>Total Sistema</a:t>
                      </a:r>
                      <a:endParaRPr lang="es-C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Porcentaje </a:t>
                      </a:r>
                      <a:endParaRPr lang="es-CL" sz="1800">
                        <a:effectLst/>
                      </a:endParaRPr>
                    </a:p>
                    <a:p>
                      <a:pPr>
                        <a:lnSpc>
                          <a:spcPct val="115000"/>
                        </a:lnSpc>
                        <a:spcAft>
                          <a:spcPts val="1000"/>
                        </a:spcAft>
                      </a:pPr>
                      <a:r>
                        <a:rPr lang="es-MX" sz="1800">
                          <a:effectLst/>
                        </a:rPr>
                        <a:t>Ejecutivo</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3398340"/>
                  </a:ext>
                </a:extLst>
              </a:tr>
              <a:tr h="544169">
                <a:tc>
                  <a:txBody>
                    <a:bodyPr/>
                    <a:lstStyle/>
                    <a:p>
                      <a:pPr>
                        <a:lnSpc>
                          <a:spcPct val="115000"/>
                        </a:lnSpc>
                        <a:spcAft>
                          <a:spcPts val="1000"/>
                        </a:spcAft>
                      </a:pPr>
                      <a:r>
                        <a:rPr lang="es-CL" sz="1800">
                          <a:effectLst/>
                        </a:rPr>
                        <a:t>MSE Escenario 1</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470.694</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124.925</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s-CL" sz="1800">
                          <a:effectLst/>
                        </a:rPr>
                        <a:t>595.619</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756.734</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79%</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808676"/>
                  </a:ext>
                </a:extLst>
              </a:tr>
              <a:tr h="544169">
                <a:tc>
                  <a:txBody>
                    <a:bodyPr/>
                    <a:lstStyle/>
                    <a:p>
                      <a:pPr>
                        <a:lnSpc>
                          <a:spcPct val="115000"/>
                        </a:lnSpc>
                        <a:spcAft>
                          <a:spcPts val="1000"/>
                        </a:spcAft>
                      </a:pPr>
                      <a:r>
                        <a:rPr lang="es-CL" sz="1800">
                          <a:effectLst/>
                        </a:rPr>
                        <a:t>MSE Escenario 2</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552.006</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170.754</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es-CL" sz="1800">
                          <a:effectLst/>
                        </a:rPr>
                        <a:t>722.760</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800">
                          <a:effectLst/>
                        </a:rPr>
                        <a:t>847.781</a:t>
                      </a:r>
                      <a:endParaRPr lang="es-CL"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800" dirty="0">
                          <a:effectLst/>
                        </a:rPr>
                        <a:t>85%</a:t>
                      </a:r>
                      <a:endParaRPr lang="es-C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56051000"/>
                  </a:ext>
                </a:extLst>
              </a:tr>
            </a:tbl>
          </a:graphicData>
        </a:graphic>
      </p:graphicFrame>
    </p:spTree>
    <p:extLst>
      <p:ext uri="{BB962C8B-B14F-4D97-AF65-F5344CB8AC3E}">
        <p14:creationId xmlns:p14="http://schemas.microsoft.com/office/powerpoint/2010/main" val="1104256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p:txBody>
          <a:bodyPr/>
          <a:lstStyle/>
          <a:p>
            <a:r>
              <a:rPr lang="es-CL" dirty="0"/>
              <a:t>Propuesta de evaluación social: costos</a:t>
            </a:r>
          </a:p>
        </p:txBody>
      </p:sp>
      <p:graphicFrame>
        <p:nvGraphicFramePr>
          <p:cNvPr id="4" name="Marcador de contenido 3">
            <a:extLst>
              <a:ext uri="{FF2B5EF4-FFF2-40B4-BE49-F238E27FC236}">
                <a16:creationId xmlns:a16="http://schemas.microsoft.com/office/drawing/2014/main" id="{374FC4E8-15DF-495C-A1FE-3D1299F10277}"/>
              </a:ext>
            </a:extLst>
          </p:cNvPr>
          <p:cNvGraphicFramePr>
            <a:graphicFrameLocks noGrp="1"/>
          </p:cNvGraphicFramePr>
          <p:nvPr>
            <p:ph idx="1"/>
            <p:extLst>
              <p:ext uri="{D42A27DB-BD31-4B8C-83A1-F6EECF244321}">
                <p14:modId xmlns:p14="http://schemas.microsoft.com/office/powerpoint/2010/main" val="791935153"/>
              </p:ext>
            </p:extLst>
          </p:nvPr>
        </p:nvGraphicFramePr>
        <p:xfrm>
          <a:off x="838200" y="2028984"/>
          <a:ext cx="10515601" cy="1072134"/>
        </p:xfrm>
        <a:graphic>
          <a:graphicData uri="http://schemas.openxmlformats.org/drawingml/2006/table">
            <a:tbl>
              <a:tblPr firstRow="1" firstCol="1" bandRow="1">
                <a:tableStyleId>{5C22544A-7EE6-4342-B048-85BDC9FD1C3A}</a:tableStyleId>
              </a:tblPr>
              <a:tblGrid>
                <a:gridCol w="3695182">
                  <a:extLst>
                    <a:ext uri="{9D8B030D-6E8A-4147-A177-3AD203B41FA5}">
                      <a16:colId xmlns:a16="http://schemas.microsoft.com/office/drawing/2014/main" val="420853965"/>
                    </a:ext>
                  </a:extLst>
                </a:gridCol>
                <a:gridCol w="2378629">
                  <a:extLst>
                    <a:ext uri="{9D8B030D-6E8A-4147-A177-3AD203B41FA5}">
                      <a16:colId xmlns:a16="http://schemas.microsoft.com/office/drawing/2014/main" val="3522788467"/>
                    </a:ext>
                  </a:extLst>
                </a:gridCol>
                <a:gridCol w="2363907">
                  <a:extLst>
                    <a:ext uri="{9D8B030D-6E8A-4147-A177-3AD203B41FA5}">
                      <a16:colId xmlns:a16="http://schemas.microsoft.com/office/drawing/2014/main" val="1519476084"/>
                    </a:ext>
                  </a:extLst>
                </a:gridCol>
                <a:gridCol w="2077883">
                  <a:extLst>
                    <a:ext uri="{9D8B030D-6E8A-4147-A177-3AD203B41FA5}">
                      <a16:colId xmlns:a16="http://schemas.microsoft.com/office/drawing/2014/main" val="3094166247"/>
                    </a:ext>
                  </a:extLst>
                </a:gridCol>
              </a:tblGrid>
              <a:tr h="373190">
                <a:tc>
                  <a:txBody>
                    <a:bodyPr/>
                    <a:lstStyle/>
                    <a:p>
                      <a:pPr>
                        <a:lnSpc>
                          <a:spcPct val="115000"/>
                        </a:lnSpc>
                        <a:spcAft>
                          <a:spcPts val="1000"/>
                        </a:spcAft>
                      </a:pPr>
                      <a:r>
                        <a:rPr lang="es-CL" sz="1600" dirty="0">
                          <a:effectLst/>
                        </a:rPr>
                        <a:t>Escenario</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Total demanda ejecutiva</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Costo Total de Operación (Miles de Millones de $)</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Costo unitario total de operación ($)</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0153914"/>
                  </a:ext>
                </a:extLst>
              </a:tr>
              <a:tr h="180975">
                <a:tc>
                  <a:txBody>
                    <a:bodyPr/>
                    <a:lstStyle/>
                    <a:p>
                      <a:pPr>
                        <a:lnSpc>
                          <a:spcPct val="115000"/>
                        </a:lnSpc>
                        <a:spcAft>
                          <a:spcPts val="1000"/>
                        </a:spcAft>
                      </a:pPr>
                      <a:r>
                        <a:rPr lang="es-CL" sz="1600">
                          <a:effectLst/>
                        </a:rPr>
                        <a:t>Sin impacto en la demanda (MSE 1)</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595.619</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600">
                          <a:effectLst/>
                        </a:rPr>
                        <a:t>109,2</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183.339</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30792758"/>
                  </a:ext>
                </a:extLst>
              </a:tr>
              <a:tr h="180975">
                <a:tc>
                  <a:txBody>
                    <a:bodyPr/>
                    <a:lstStyle/>
                    <a:p>
                      <a:pPr>
                        <a:lnSpc>
                          <a:spcPct val="115000"/>
                        </a:lnSpc>
                        <a:spcAft>
                          <a:spcPts val="1000"/>
                        </a:spcAft>
                      </a:pPr>
                      <a:r>
                        <a:rPr lang="es-CL" sz="1600" dirty="0">
                          <a:effectLst/>
                        </a:rPr>
                        <a:t>Con impacto en la demanda (MSE 2)</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722.760</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600">
                          <a:effectLst/>
                        </a:rPr>
                        <a:t>121,3</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dirty="0">
                          <a:effectLst/>
                        </a:rPr>
                        <a:t>167.829</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1027635"/>
                  </a:ext>
                </a:extLst>
              </a:tr>
            </a:tbl>
          </a:graphicData>
        </a:graphic>
      </p:graphicFrame>
      <p:graphicFrame>
        <p:nvGraphicFramePr>
          <p:cNvPr id="5" name="Marcador de contenido 3">
            <a:extLst>
              <a:ext uri="{FF2B5EF4-FFF2-40B4-BE49-F238E27FC236}">
                <a16:creationId xmlns:a16="http://schemas.microsoft.com/office/drawing/2014/main" id="{124473D6-B342-4AD9-BDB0-18B96DAFB32C}"/>
              </a:ext>
            </a:extLst>
          </p:cNvPr>
          <p:cNvGraphicFramePr>
            <a:graphicFrameLocks/>
          </p:cNvGraphicFramePr>
          <p:nvPr>
            <p:extLst>
              <p:ext uri="{D42A27DB-BD31-4B8C-83A1-F6EECF244321}">
                <p14:modId xmlns:p14="http://schemas.microsoft.com/office/powerpoint/2010/main" val="176385844"/>
              </p:ext>
            </p:extLst>
          </p:nvPr>
        </p:nvGraphicFramePr>
        <p:xfrm>
          <a:off x="838200" y="3594072"/>
          <a:ext cx="10515600" cy="1319530"/>
        </p:xfrm>
        <a:graphic>
          <a:graphicData uri="http://schemas.openxmlformats.org/drawingml/2006/table">
            <a:tbl>
              <a:tblPr firstRow="1" firstCol="1" bandRow="1">
                <a:tableStyleId>{5C22544A-7EE6-4342-B048-85BDC9FD1C3A}</a:tableStyleId>
              </a:tblPr>
              <a:tblGrid>
                <a:gridCol w="4046403">
                  <a:extLst>
                    <a:ext uri="{9D8B030D-6E8A-4147-A177-3AD203B41FA5}">
                      <a16:colId xmlns:a16="http://schemas.microsoft.com/office/drawing/2014/main" val="2163461231"/>
                    </a:ext>
                  </a:extLst>
                </a:gridCol>
                <a:gridCol w="6469197">
                  <a:extLst>
                    <a:ext uri="{9D8B030D-6E8A-4147-A177-3AD203B41FA5}">
                      <a16:colId xmlns:a16="http://schemas.microsoft.com/office/drawing/2014/main" val="2690682159"/>
                    </a:ext>
                  </a:extLst>
                </a:gridCol>
              </a:tblGrid>
              <a:tr h="180975">
                <a:tc>
                  <a:txBody>
                    <a:bodyPr/>
                    <a:lstStyle/>
                    <a:p>
                      <a:pPr>
                        <a:lnSpc>
                          <a:spcPct val="115000"/>
                        </a:lnSpc>
                        <a:spcAft>
                          <a:spcPts val="1000"/>
                        </a:spcAft>
                      </a:pPr>
                      <a:r>
                        <a:rPr lang="es-CL" sz="1600">
                          <a:effectLst/>
                        </a:rPr>
                        <a:t>Escenario</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Costo Total </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6441078"/>
                  </a:ext>
                </a:extLst>
              </a:tr>
              <a:tr h="180975">
                <a:tc>
                  <a:txBody>
                    <a:bodyPr/>
                    <a:lstStyle/>
                    <a:p>
                      <a:pPr>
                        <a:lnSpc>
                          <a:spcPct val="115000"/>
                        </a:lnSpc>
                        <a:spcAft>
                          <a:spcPts val="1000"/>
                        </a:spcAft>
                      </a:pPr>
                      <a:r>
                        <a:rPr lang="es-CL" sz="1600">
                          <a:effectLst/>
                        </a:rPr>
                        <a:t>Infraestructura</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237,2</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5245920"/>
                  </a:ext>
                </a:extLst>
              </a:tr>
              <a:tr h="180975">
                <a:tc>
                  <a:txBody>
                    <a:bodyPr/>
                    <a:lstStyle/>
                    <a:p>
                      <a:pPr>
                        <a:lnSpc>
                          <a:spcPct val="115000"/>
                        </a:lnSpc>
                        <a:spcAft>
                          <a:spcPts val="1000"/>
                        </a:spcAft>
                      </a:pPr>
                      <a:r>
                        <a:rPr lang="es-CL" sz="1600">
                          <a:effectLst/>
                        </a:rPr>
                        <a:t>Equipamiento</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2,7</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44962653"/>
                  </a:ext>
                </a:extLst>
              </a:tr>
              <a:tr h="180975">
                <a:tc>
                  <a:txBody>
                    <a:bodyPr/>
                    <a:lstStyle/>
                    <a:p>
                      <a:pPr>
                        <a:lnSpc>
                          <a:spcPct val="115000"/>
                        </a:lnSpc>
                        <a:spcAft>
                          <a:spcPts val="1000"/>
                        </a:spcAft>
                      </a:pPr>
                      <a:r>
                        <a:rPr lang="es-CL" sz="1600">
                          <a:effectLst/>
                        </a:rPr>
                        <a:t>Software</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a:effectLst/>
                        </a:rPr>
                        <a:t>3,4</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545503"/>
                  </a:ext>
                </a:extLst>
              </a:tr>
              <a:tr h="180975">
                <a:tc>
                  <a:txBody>
                    <a:bodyPr/>
                    <a:lstStyle/>
                    <a:p>
                      <a:pPr>
                        <a:lnSpc>
                          <a:spcPct val="115000"/>
                        </a:lnSpc>
                        <a:spcAft>
                          <a:spcPts val="1000"/>
                        </a:spcAft>
                      </a:pPr>
                      <a:r>
                        <a:rPr lang="es-CL" sz="1600">
                          <a:effectLst/>
                        </a:rPr>
                        <a:t>TOTAL</a:t>
                      </a:r>
                      <a:endParaRPr lang="es-C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600" dirty="0">
                          <a:effectLst/>
                        </a:rPr>
                        <a:t>243,3</a:t>
                      </a:r>
                      <a:endParaRPr lang="es-C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90174700"/>
                  </a:ext>
                </a:extLst>
              </a:tr>
            </a:tbl>
          </a:graphicData>
        </a:graphic>
      </p:graphicFrame>
      <p:sp>
        <p:nvSpPr>
          <p:cNvPr id="7" name="CuadroTexto 6">
            <a:extLst>
              <a:ext uri="{FF2B5EF4-FFF2-40B4-BE49-F238E27FC236}">
                <a16:creationId xmlns:a16="http://schemas.microsoft.com/office/drawing/2014/main" id="{716DA849-4CDE-4E08-B4AD-BD95F0071ABD}"/>
              </a:ext>
            </a:extLst>
          </p:cNvPr>
          <p:cNvSpPr txBox="1"/>
          <p:nvPr/>
        </p:nvSpPr>
        <p:spPr>
          <a:xfrm>
            <a:off x="203200" y="3236706"/>
            <a:ext cx="6096000" cy="324128"/>
          </a:xfrm>
          <a:prstGeom prst="rect">
            <a:avLst/>
          </a:prstGeom>
          <a:noFill/>
        </p:spPr>
        <p:txBody>
          <a:bodyPr wrap="square">
            <a:spAutoFit/>
          </a:bodyPr>
          <a:lstStyle/>
          <a:p>
            <a:pPr algn="ctr">
              <a:lnSpc>
                <a:spcPct val="115000"/>
              </a:lnSpc>
              <a:spcAft>
                <a:spcPts val="1000"/>
              </a:spcAft>
            </a:pPr>
            <a:r>
              <a:rPr lang="es-CL" sz="1400" b="1" dirty="0">
                <a:effectLst/>
                <a:latin typeface="Cambria" panose="02040503050406030204" pitchFamily="18" charset="0"/>
                <a:ea typeface="Calibri" panose="020F0502020204030204" pitchFamily="34" charset="0"/>
                <a:cs typeface="Times New Roman" panose="02020603050405020304" pitchFamily="18" charset="0"/>
              </a:rPr>
              <a:t>Costo total de inversión (miles de millones de $)</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72E3B36A-04BA-44C6-9FE0-9B1A35AB0B50}"/>
              </a:ext>
            </a:extLst>
          </p:cNvPr>
          <p:cNvSpPr txBox="1"/>
          <p:nvPr/>
        </p:nvSpPr>
        <p:spPr>
          <a:xfrm>
            <a:off x="406400" y="1643039"/>
            <a:ext cx="6096000" cy="324128"/>
          </a:xfrm>
          <a:prstGeom prst="rect">
            <a:avLst/>
          </a:prstGeom>
          <a:noFill/>
        </p:spPr>
        <p:txBody>
          <a:bodyPr wrap="square">
            <a:spAutoFit/>
          </a:bodyPr>
          <a:lstStyle/>
          <a:p>
            <a:pPr algn="ctr">
              <a:lnSpc>
                <a:spcPct val="115000"/>
              </a:lnSpc>
              <a:spcAft>
                <a:spcPts val="1000"/>
              </a:spcAft>
            </a:pPr>
            <a:r>
              <a:rPr lang="es-CL" sz="1400" b="1" dirty="0">
                <a:effectLst/>
                <a:latin typeface="Cambria" panose="02040503050406030204" pitchFamily="18" charset="0"/>
                <a:ea typeface="Calibri" panose="020F0502020204030204" pitchFamily="34" charset="0"/>
                <a:cs typeface="Times New Roman" panose="02020603050405020304" pitchFamily="18" charset="0"/>
              </a:rPr>
              <a:t>Resumen de costos operacionales de la RPC – MSE</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uadroTexto 10">
            <a:extLst>
              <a:ext uri="{FF2B5EF4-FFF2-40B4-BE49-F238E27FC236}">
                <a16:creationId xmlns:a16="http://schemas.microsoft.com/office/drawing/2014/main" id="{D869D982-D16D-4EC4-8522-39957D7833F7}"/>
              </a:ext>
            </a:extLst>
          </p:cNvPr>
          <p:cNvSpPr txBox="1"/>
          <p:nvPr/>
        </p:nvSpPr>
        <p:spPr>
          <a:xfrm>
            <a:off x="640080" y="5177202"/>
            <a:ext cx="6096000" cy="324128"/>
          </a:xfrm>
          <a:prstGeom prst="rect">
            <a:avLst/>
          </a:prstGeom>
          <a:noFill/>
        </p:spPr>
        <p:txBody>
          <a:bodyPr wrap="square">
            <a:spAutoFit/>
          </a:bodyPr>
          <a:lstStyle/>
          <a:p>
            <a:pPr algn="ctr">
              <a:lnSpc>
                <a:spcPct val="115000"/>
              </a:lnSpc>
              <a:spcAft>
                <a:spcPts val="1000"/>
              </a:spcAft>
            </a:pPr>
            <a:r>
              <a:rPr lang="es-CL" sz="1400" b="1" dirty="0">
                <a:effectLst/>
                <a:latin typeface="Cambria" panose="02040503050406030204" pitchFamily="18" charset="0"/>
                <a:ea typeface="Calibri" panose="020F0502020204030204" pitchFamily="34" charset="0"/>
                <a:cs typeface="Times New Roman" panose="02020603050405020304" pitchFamily="18" charset="0"/>
              </a:rPr>
              <a:t>Costo unitario total, RPC- Mejora Sistema de Ejecución (MSE)</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2" name="Tabla 11">
            <a:extLst>
              <a:ext uri="{FF2B5EF4-FFF2-40B4-BE49-F238E27FC236}">
                <a16:creationId xmlns:a16="http://schemas.microsoft.com/office/drawing/2014/main" id="{E397B355-AFD5-4B93-A532-62F4B0936B23}"/>
              </a:ext>
            </a:extLst>
          </p:cNvPr>
          <p:cNvGraphicFramePr>
            <a:graphicFrameLocks noGrp="1"/>
          </p:cNvGraphicFramePr>
          <p:nvPr>
            <p:extLst>
              <p:ext uri="{D42A27DB-BD31-4B8C-83A1-F6EECF244321}">
                <p14:modId xmlns:p14="http://schemas.microsoft.com/office/powerpoint/2010/main" val="63834964"/>
              </p:ext>
            </p:extLst>
          </p:nvPr>
        </p:nvGraphicFramePr>
        <p:xfrm>
          <a:off x="838200" y="5544501"/>
          <a:ext cx="10515600" cy="938214"/>
        </p:xfrm>
        <a:graphic>
          <a:graphicData uri="http://schemas.openxmlformats.org/drawingml/2006/table">
            <a:tbl>
              <a:tblPr firstRow="1" firstCol="1" bandRow="1">
                <a:tableStyleId>{5C22544A-7EE6-4342-B048-85BDC9FD1C3A}</a:tableStyleId>
              </a:tblPr>
              <a:tblGrid>
                <a:gridCol w="1852849">
                  <a:extLst>
                    <a:ext uri="{9D8B030D-6E8A-4147-A177-3AD203B41FA5}">
                      <a16:colId xmlns:a16="http://schemas.microsoft.com/office/drawing/2014/main" val="1521650542"/>
                    </a:ext>
                  </a:extLst>
                </a:gridCol>
                <a:gridCol w="3545860">
                  <a:extLst>
                    <a:ext uri="{9D8B030D-6E8A-4147-A177-3AD203B41FA5}">
                      <a16:colId xmlns:a16="http://schemas.microsoft.com/office/drawing/2014/main" val="2662708168"/>
                    </a:ext>
                  </a:extLst>
                </a:gridCol>
                <a:gridCol w="3043215">
                  <a:extLst>
                    <a:ext uri="{9D8B030D-6E8A-4147-A177-3AD203B41FA5}">
                      <a16:colId xmlns:a16="http://schemas.microsoft.com/office/drawing/2014/main" val="1496155355"/>
                    </a:ext>
                  </a:extLst>
                </a:gridCol>
                <a:gridCol w="2073676">
                  <a:extLst>
                    <a:ext uri="{9D8B030D-6E8A-4147-A177-3AD203B41FA5}">
                      <a16:colId xmlns:a16="http://schemas.microsoft.com/office/drawing/2014/main" val="985889372"/>
                    </a:ext>
                  </a:extLst>
                </a:gridCol>
              </a:tblGrid>
              <a:tr h="180975">
                <a:tc>
                  <a:txBody>
                    <a:bodyPr/>
                    <a:lstStyle/>
                    <a:p>
                      <a:pPr>
                        <a:lnSpc>
                          <a:spcPct val="115000"/>
                        </a:lnSpc>
                        <a:spcAft>
                          <a:spcPts val="1000"/>
                        </a:spcAft>
                      </a:pPr>
                      <a:r>
                        <a:rPr lang="es-CL" sz="1400">
                          <a:effectLst/>
                        </a:rPr>
                        <a:t>Escenario</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dirty="0">
                          <a:effectLst/>
                        </a:rPr>
                        <a:t>Costo operacional (miles de millones de pesos)</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Costo de inversión (miles de millones de pesos)</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Costo unitario total </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3801881"/>
                  </a:ext>
                </a:extLst>
              </a:tr>
              <a:tr h="180975">
                <a:tc>
                  <a:txBody>
                    <a:bodyPr/>
                    <a:lstStyle/>
                    <a:p>
                      <a:pPr>
                        <a:lnSpc>
                          <a:spcPct val="115000"/>
                        </a:lnSpc>
                        <a:spcAft>
                          <a:spcPts val="1000"/>
                        </a:spcAft>
                      </a:pPr>
                      <a:r>
                        <a:rPr lang="es-CL" sz="1400">
                          <a:effectLst/>
                        </a:rPr>
                        <a:t>MSE 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400">
                          <a:effectLst/>
                        </a:rPr>
                        <a:t>109,2</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243,3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591.821</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5178029"/>
                  </a:ext>
                </a:extLst>
              </a:tr>
              <a:tr h="180975">
                <a:tc>
                  <a:txBody>
                    <a:bodyPr/>
                    <a:lstStyle/>
                    <a:p>
                      <a:pPr>
                        <a:lnSpc>
                          <a:spcPct val="115000"/>
                        </a:lnSpc>
                        <a:spcAft>
                          <a:spcPts val="1000"/>
                        </a:spcAft>
                      </a:pPr>
                      <a:r>
                        <a:rPr lang="es-CL" sz="1400" dirty="0">
                          <a:effectLst/>
                        </a:rPr>
                        <a:t>MSE 2</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MX" sz="1400">
                          <a:effectLst/>
                        </a:rPr>
                        <a:t>121,3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a:effectLst/>
                        </a:rPr>
                        <a:t>243,3</a:t>
                      </a:r>
                      <a:endParaRPr lang="es-C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es-CL" sz="1400" dirty="0">
                          <a:effectLst/>
                        </a:rPr>
                        <a:t>504.455</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95445189"/>
                  </a:ext>
                </a:extLst>
              </a:tr>
            </a:tbl>
          </a:graphicData>
        </a:graphic>
      </p:graphicFrame>
    </p:spTree>
    <p:extLst>
      <p:ext uri="{BB962C8B-B14F-4D97-AF65-F5344CB8AC3E}">
        <p14:creationId xmlns:p14="http://schemas.microsoft.com/office/powerpoint/2010/main" val="3831478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a:xfrm>
            <a:off x="841248" y="548640"/>
            <a:ext cx="3600860" cy="5431536"/>
          </a:xfrm>
        </p:spPr>
        <p:txBody>
          <a:bodyPr>
            <a:normAutofit/>
          </a:bodyPr>
          <a:lstStyle/>
          <a:p>
            <a:r>
              <a:rPr lang="es-CL" sz="5400"/>
              <a:t>Propuesta de evaluación social: resultados</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arcador de contenido 5">
            <a:extLst>
              <a:ext uri="{FF2B5EF4-FFF2-40B4-BE49-F238E27FC236}">
                <a16:creationId xmlns:a16="http://schemas.microsoft.com/office/drawing/2014/main" id="{1DE39778-E1F5-496A-8635-7EADD47782B3}"/>
              </a:ext>
            </a:extLst>
          </p:cNvPr>
          <p:cNvSpPr>
            <a:spLocks noGrp="1"/>
          </p:cNvSpPr>
          <p:nvPr>
            <p:ph idx="1"/>
          </p:nvPr>
        </p:nvSpPr>
        <p:spPr>
          <a:xfrm>
            <a:off x="5126418" y="552091"/>
            <a:ext cx="6224335" cy="5431536"/>
          </a:xfrm>
        </p:spPr>
        <p:txBody>
          <a:bodyPr anchor="ctr">
            <a:normAutofit/>
          </a:bodyPr>
          <a:lstStyle/>
          <a:p>
            <a:r>
              <a:rPr lang="es-ES" sz="2200"/>
              <a:t>Si la probabilidad de recuperación fuese 10%, de la Tabla 43 se tiene que el valor esperado de éste, a nivel individual, es de alrededor de 800 mil pesos, es decir, casi 1,5 veces el costo total promedio del proyecto de Mejora Sistema de Ejecución. </a:t>
            </a:r>
          </a:p>
          <a:p>
            <a:r>
              <a:rPr lang="es-ES" sz="2200"/>
              <a:t>Aun cuando la demanda efectiva por ingresos no se modificara por el hecho de instalar la reforma, y la reforma se instalase para cubrir dichas proyecciones (escenario más costoso), el sistema de todas formas es capaz de cubrir sus costos totales considerando que las causas recuperan en promedio el 10% del monto demandado.</a:t>
            </a:r>
          </a:p>
          <a:p>
            <a:r>
              <a:rPr lang="es-ES" sz="2200"/>
              <a:t>El recupero que en promedio se debería tener para pagar la reforma en el peor escenario (se instala MSE 2, pero demanda es MSE1), es de alrededor del 6% – 7% de los montos promedio actuales</a:t>
            </a:r>
            <a:endParaRPr lang="es-CL" sz="2200"/>
          </a:p>
        </p:txBody>
      </p:sp>
    </p:spTree>
    <p:extLst>
      <p:ext uri="{BB962C8B-B14F-4D97-AF65-F5344CB8AC3E}">
        <p14:creationId xmlns:p14="http://schemas.microsoft.com/office/powerpoint/2010/main" val="2773589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a:xfrm>
            <a:off x="838200" y="365125"/>
            <a:ext cx="10515600" cy="1325563"/>
          </a:xfrm>
        </p:spPr>
        <p:txBody>
          <a:bodyPr>
            <a:normAutofit/>
          </a:bodyPr>
          <a:lstStyle/>
          <a:p>
            <a:r>
              <a:rPr lang="es-CL" sz="4200"/>
              <a:t>Propuesta de evaluación social: aspectos no evaluados</a:t>
            </a:r>
          </a:p>
        </p:txBody>
      </p:sp>
      <p:sp>
        <p:nvSpPr>
          <p:cNvPr id="1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8E2CF05-3588-41F7-8D30-A67AF9B48F06}"/>
              </a:ext>
            </a:extLst>
          </p:cNvPr>
          <p:cNvSpPr>
            <a:spLocks noGrp="1"/>
          </p:cNvSpPr>
          <p:nvPr>
            <p:ph idx="1"/>
          </p:nvPr>
        </p:nvSpPr>
        <p:spPr>
          <a:xfrm>
            <a:off x="838200" y="1929383"/>
            <a:ext cx="10515600" cy="4563491"/>
          </a:xfrm>
        </p:spPr>
        <p:txBody>
          <a:bodyPr>
            <a:normAutofit/>
          </a:bodyPr>
          <a:lstStyle/>
          <a:p>
            <a:r>
              <a:rPr lang="es-CL" sz="1800" b="1" dirty="0"/>
              <a:t>Desde el lado de los beneficios</a:t>
            </a:r>
          </a:p>
          <a:p>
            <a:pPr lvl="1"/>
            <a:r>
              <a:rPr lang="es-ES" sz="1800" dirty="0"/>
              <a:t>Efectos derivados de la reducción de costos de transacción (tiempos de demora y tramitación de los procesos, trámites y diligencias, contratación de abogado, etc.) </a:t>
            </a:r>
          </a:p>
          <a:p>
            <a:pPr lvl="1"/>
            <a:r>
              <a:rPr lang="es-ES" sz="1800" dirty="0"/>
              <a:t>Adicional a lo anterior, tampoco se consideran en la evaluación los beneficios de los eventuales ingresos monetarios que habría si se cobrase por algunos trámites, por ejemplo, el pago de la tasa judicial por ciertos trámites dentro del sistema. La incorporación de cada uno de los elementos señalados abulta los beneficios de la reforma. </a:t>
            </a:r>
          </a:p>
          <a:p>
            <a:r>
              <a:rPr lang="es-CL" sz="1800" b="1" dirty="0"/>
              <a:t>Desde el lado de los costos</a:t>
            </a:r>
          </a:p>
          <a:p>
            <a:pPr lvl="1"/>
            <a:r>
              <a:rPr lang="es-ES" sz="1800" dirty="0"/>
              <a:t>Costos que enfrentan las partes en la litigación (costos de abogados y los costos del litigio)</a:t>
            </a:r>
          </a:p>
          <a:p>
            <a:pPr lvl="1"/>
            <a:r>
              <a:rPr lang="es-ES" sz="1800" dirty="0"/>
              <a:t>Respecto de este último, el modelo evaluado supone que ellos son internalizados en la provisión pública del servicio (notificaciones, embargos, remates, entre otros). </a:t>
            </a:r>
          </a:p>
          <a:p>
            <a:pPr lvl="1"/>
            <a:r>
              <a:rPr lang="es-ES" sz="1800" dirty="0"/>
              <a:t>Respecto de los costos de los abogados, su omisión no es problemática en el contexto de esta evaluación, puesto que: (i) los casos de menor cuantía no requerirán patrocinio de abogado; y (</a:t>
            </a:r>
            <a:r>
              <a:rPr lang="es-ES" sz="1800" dirty="0" err="1"/>
              <a:t>ii</a:t>
            </a:r>
            <a:r>
              <a:rPr lang="es-ES" sz="1800" dirty="0"/>
              <a:t>) la presencia de un abogado incrementa las probabilidades de éxito y mejora el porcentaje de recupero esperado. </a:t>
            </a:r>
          </a:p>
          <a:p>
            <a:endParaRPr lang="es-CL" sz="1800" dirty="0"/>
          </a:p>
        </p:txBody>
      </p:sp>
    </p:spTree>
    <p:extLst>
      <p:ext uri="{BB962C8B-B14F-4D97-AF65-F5344CB8AC3E}">
        <p14:creationId xmlns:p14="http://schemas.microsoft.com/office/powerpoint/2010/main" val="321700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a:xfrm>
            <a:off x="838200" y="401221"/>
            <a:ext cx="10515600" cy="1348065"/>
          </a:xfrm>
        </p:spPr>
        <p:txBody>
          <a:bodyPr>
            <a:normAutofit/>
          </a:bodyPr>
          <a:lstStyle/>
          <a:p>
            <a:r>
              <a:rPr lang="es-CL" sz="4200">
                <a:solidFill>
                  <a:srgbClr val="FFFFFF"/>
                </a:solidFill>
              </a:rPr>
              <a:t>Bases para la evaluación social de los no incumbentes: cambios en el bienestar</a:t>
            </a:r>
          </a:p>
        </p:txBody>
      </p:sp>
      <p:sp>
        <p:nvSpPr>
          <p:cNvPr id="3" name="Marcador de contenido 2">
            <a:extLst>
              <a:ext uri="{FF2B5EF4-FFF2-40B4-BE49-F238E27FC236}">
                <a16:creationId xmlns:a16="http://schemas.microsoft.com/office/drawing/2014/main" id="{C8E2CF05-3588-41F7-8D30-A67AF9B48F06}"/>
              </a:ext>
            </a:extLst>
          </p:cNvPr>
          <p:cNvSpPr>
            <a:spLocks noGrp="1"/>
          </p:cNvSpPr>
          <p:nvPr>
            <p:ph idx="1"/>
          </p:nvPr>
        </p:nvSpPr>
        <p:spPr>
          <a:xfrm>
            <a:off x="838200" y="2586789"/>
            <a:ext cx="10515600" cy="3590174"/>
          </a:xfrm>
        </p:spPr>
        <p:txBody>
          <a:bodyPr>
            <a:normAutofit/>
          </a:bodyPr>
          <a:lstStyle/>
          <a:p>
            <a:pPr algn="just"/>
            <a:r>
              <a:rPr lang="es-ES" sz="2000" dirty="0">
                <a:ea typeface="Cambria" panose="02040503050406030204" pitchFamily="18" charset="0"/>
              </a:rPr>
              <a:t>Bancos e instituciones financieras</a:t>
            </a:r>
          </a:p>
          <a:p>
            <a:pPr lvl="1" algn="just"/>
            <a:r>
              <a:rPr lang="es-ES" sz="2000" dirty="0">
                <a:ea typeface="Cambria" panose="02040503050406030204" pitchFamily="18" charset="0"/>
              </a:rPr>
              <a:t>Aumento de eficacia de la recuperación puede tener un impacto en mayores beneficios para estas instituciones</a:t>
            </a:r>
          </a:p>
          <a:p>
            <a:pPr lvl="1" algn="just"/>
            <a:r>
              <a:rPr lang="es-ES" sz="2000" dirty="0">
                <a:ea typeface="Cambria" panose="02040503050406030204" pitchFamily="18" charset="0"/>
              </a:rPr>
              <a:t>Este punto puede ser el principal tema conflictivo de la mejora a la ejecución: todos los costos que soportan un sistema de cobranza interno serán absorbidos por el Poder Judicial </a:t>
            </a:r>
            <a:r>
              <a:rPr lang="es-ES" sz="2000" dirty="0">
                <a:ea typeface="Cambria" panose="02040503050406030204" pitchFamily="18" charset="0"/>
                <a:sym typeface="Wingdings" panose="05000000000000000000" pitchFamily="2" charset="2"/>
              </a:rPr>
              <a:t> ¿generará mayores ingresos?</a:t>
            </a:r>
            <a:endParaRPr lang="es-ES" sz="2000" dirty="0">
              <a:ea typeface="Cambria" panose="02040503050406030204" pitchFamily="18" charset="0"/>
            </a:endParaRPr>
          </a:p>
          <a:p>
            <a:pPr lvl="1" algn="just"/>
            <a:r>
              <a:rPr lang="es-ES" sz="2000" dirty="0">
                <a:ea typeface="Cambria" panose="02040503050406030204" pitchFamily="18" charset="0"/>
              </a:rPr>
              <a:t>Es una aprehensión a la RPC convertir a la justicia en un bien que sea de uso preferente y -con posibilidad de exclusión – para este tipo de instituciones </a:t>
            </a:r>
            <a:r>
              <a:rPr lang="es-ES" sz="2000" dirty="0">
                <a:ea typeface="Cambria" panose="02040503050406030204" pitchFamily="18" charset="0"/>
                <a:sym typeface="Wingdings" panose="05000000000000000000" pitchFamily="2" charset="2"/>
              </a:rPr>
              <a:t> </a:t>
            </a:r>
            <a:r>
              <a:rPr lang="es-ES" sz="2000" dirty="0">
                <a:ea typeface="Cambria" panose="02040503050406030204" pitchFamily="18" charset="0"/>
              </a:rPr>
              <a:t>uso de mecanismos de cofinanciamiento</a:t>
            </a:r>
          </a:p>
        </p:txBody>
      </p:sp>
    </p:spTree>
    <p:extLst>
      <p:ext uri="{BB962C8B-B14F-4D97-AF65-F5344CB8AC3E}">
        <p14:creationId xmlns:p14="http://schemas.microsoft.com/office/powerpoint/2010/main" val="1053274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a:xfrm>
            <a:off x="838200" y="401221"/>
            <a:ext cx="10515600" cy="1348065"/>
          </a:xfrm>
        </p:spPr>
        <p:txBody>
          <a:bodyPr>
            <a:normAutofit/>
          </a:bodyPr>
          <a:lstStyle/>
          <a:p>
            <a:r>
              <a:rPr lang="es-CL" sz="4200">
                <a:solidFill>
                  <a:srgbClr val="FFFFFF"/>
                </a:solidFill>
              </a:rPr>
              <a:t>Bases para la evaluación social de los no incumbentes: cambios en el bienestar</a:t>
            </a:r>
          </a:p>
        </p:txBody>
      </p:sp>
      <p:sp>
        <p:nvSpPr>
          <p:cNvPr id="3" name="Marcador de contenido 2">
            <a:extLst>
              <a:ext uri="{FF2B5EF4-FFF2-40B4-BE49-F238E27FC236}">
                <a16:creationId xmlns:a16="http://schemas.microsoft.com/office/drawing/2014/main" id="{C8E2CF05-3588-41F7-8D30-A67AF9B48F06}"/>
              </a:ext>
            </a:extLst>
          </p:cNvPr>
          <p:cNvSpPr>
            <a:spLocks noGrp="1"/>
          </p:cNvSpPr>
          <p:nvPr>
            <p:ph idx="1"/>
          </p:nvPr>
        </p:nvSpPr>
        <p:spPr>
          <a:xfrm>
            <a:off x="838200" y="2586789"/>
            <a:ext cx="10515600" cy="3590174"/>
          </a:xfrm>
        </p:spPr>
        <p:txBody>
          <a:bodyPr>
            <a:normAutofit/>
          </a:bodyPr>
          <a:lstStyle/>
          <a:p>
            <a:r>
              <a:rPr lang="es-ES" sz="2000" dirty="0">
                <a:ea typeface="Cambria" panose="02040503050406030204" pitchFamily="18" charset="0"/>
              </a:rPr>
              <a:t>Persona natural o pequeña empresa</a:t>
            </a:r>
          </a:p>
          <a:p>
            <a:pPr lvl="1"/>
            <a:r>
              <a:rPr lang="es-ES" sz="2000" dirty="0">
                <a:ea typeface="Cambria" panose="02040503050406030204" pitchFamily="18" charset="0"/>
              </a:rPr>
              <a:t>Es un grupo poco representado en el sistema judicial; menos del 25% de los usuarios de ingresos formales son Pyme y las personas naturales son menos de 1%. </a:t>
            </a:r>
          </a:p>
          <a:p>
            <a:pPr lvl="1"/>
            <a:r>
              <a:rPr lang="es-ES" sz="2000" dirty="0">
                <a:ea typeface="Cambria" panose="02040503050406030204" pitchFamily="18" charset="0"/>
              </a:rPr>
              <a:t>Es evidente que un cambio de condiciones de eficacia en la recuperación representa un efecto positivo, por cuanto (i) genera un efecto positivo en el comportamiento de sus deudores, y (</a:t>
            </a:r>
            <a:r>
              <a:rPr lang="es-ES" sz="2000" dirty="0" err="1">
                <a:ea typeface="Cambria" panose="02040503050406030204" pitchFamily="18" charset="0"/>
              </a:rPr>
              <a:t>ii</a:t>
            </a:r>
            <a:r>
              <a:rPr lang="es-ES" sz="2000" dirty="0">
                <a:ea typeface="Cambria" panose="02040503050406030204" pitchFamily="18" charset="0"/>
              </a:rPr>
              <a:t>) disminuye el costo de cobranza.  La cantidad o magnitud de impacto en este grupo de personas es difícil de determinar. </a:t>
            </a:r>
          </a:p>
          <a:p>
            <a:pPr lvl="1"/>
            <a:r>
              <a:rPr lang="es-ES" sz="2000" dirty="0">
                <a:ea typeface="Cambria" panose="02040503050406030204" pitchFamily="18" charset="0"/>
              </a:rPr>
              <a:t>Existe, además, otro valor en este juego de apreciación, y es que, respecto de estos usuarios, es altamente probable que estén algunas veces en calidad de deudor y otras en calidad de acreedor. la mejora al sistema debe verse, respecto de ellos, en un sentido global.</a:t>
            </a:r>
          </a:p>
        </p:txBody>
      </p:sp>
    </p:spTree>
    <p:extLst>
      <p:ext uri="{BB962C8B-B14F-4D97-AF65-F5344CB8AC3E}">
        <p14:creationId xmlns:p14="http://schemas.microsoft.com/office/powerpoint/2010/main" val="4175097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1462BC32-79FF-4855-9EF9-84197F8AD22D}"/>
              </a:ext>
            </a:extLst>
          </p:cNvPr>
          <p:cNvSpPr>
            <a:spLocks noGrp="1"/>
          </p:cNvSpPr>
          <p:nvPr>
            <p:ph type="title"/>
          </p:nvPr>
        </p:nvSpPr>
        <p:spPr>
          <a:xfrm>
            <a:off x="838200" y="401221"/>
            <a:ext cx="10515600" cy="1348065"/>
          </a:xfrm>
        </p:spPr>
        <p:txBody>
          <a:bodyPr>
            <a:normAutofit/>
          </a:bodyPr>
          <a:lstStyle/>
          <a:p>
            <a:r>
              <a:rPr lang="es-CL" sz="4200">
                <a:solidFill>
                  <a:srgbClr val="FFFFFF"/>
                </a:solidFill>
              </a:rPr>
              <a:t>Bases para la evaluación social de los no incumbentes: cambios en el bienestar</a:t>
            </a:r>
          </a:p>
        </p:txBody>
      </p:sp>
      <p:sp>
        <p:nvSpPr>
          <p:cNvPr id="3" name="Marcador de contenido 2">
            <a:extLst>
              <a:ext uri="{FF2B5EF4-FFF2-40B4-BE49-F238E27FC236}">
                <a16:creationId xmlns:a16="http://schemas.microsoft.com/office/drawing/2014/main" id="{C8E2CF05-3588-41F7-8D30-A67AF9B48F06}"/>
              </a:ext>
            </a:extLst>
          </p:cNvPr>
          <p:cNvSpPr>
            <a:spLocks noGrp="1"/>
          </p:cNvSpPr>
          <p:nvPr>
            <p:ph idx="1"/>
          </p:nvPr>
        </p:nvSpPr>
        <p:spPr>
          <a:xfrm>
            <a:off x="838200" y="2586789"/>
            <a:ext cx="10515600" cy="3590174"/>
          </a:xfrm>
        </p:spPr>
        <p:txBody>
          <a:bodyPr>
            <a:normAutofit fontScale="92500" lnSpcReduction="10000"/>
          </a:bodyPr>
          <a:lstStyle/>
          <a:p>
            <a:pPr algn="just"/>
            <a:r>
              <a:rPr lang="es-ES" sz="2000" dirty="0">
                <a:ea typeface="Cambria" panose="02040503050406030204" pitchFamily="18" charset="0"/>
              </a:rPr>
              <a:t>¿Qué sucede con los deudores? </a:t>
            </a:r>
          </a:p>
          <a:p>
            <a:pPr algn="just"/>
            <a:r>
              <a:rPr lang="es-ES" sz="2000" dirty="0">
                <a:ea typeface="Cambria" panose="02040503050406030204" pitchFamily="18" charset="0"/>
              </a:rPr>
              <a:t>Es respecto de ellos que se visualiza la mejora en la eficacia del sistema como una pérdida o detrimento evidente, puesto que verán reducido su patrimonio una vez implementada la mejora.</a:t>
            </a:r>
          </a:p>
          <a:p>
            <a:pPr algn="just"/>
            <a:r>
              <a:rPr lang="es-ES" sz="2000" dirty="0">
                <a:ea typeface="Cambria" panose="02040503050406030204" pitchFamily="18" charset="0"/>
              </a:rPr>
              <a:t>Hay distinguir al deudor desfavorecido del deudor oportunista (aquel que al acceder a un crédito ya ha decidido no pagarlo), la pérdida de bienestar de este caso, mejora el bienestar general.</a:t>
            </a:r>
          </a:p>
          <a:p>
            <a:pPr algn="just"/>
            <a:r>
              <a:rPr lang="es-ES" sz="2000" dirty="0">
                <a:ea typeface="Cambria" panose="02040503050406030204" pitchFamily="18" charset="0"/>
              </a:rPr>
              <a:t>Los deudores que ya están en el sistema, tendrán mejores garantías, por ejemplo, estableciendo la posibilidad de la negociación, autorizando la venta del bien a un precio de mercado, o mejorando el sistema de subastas. Todas estas instituciones tendrán un efecto positivo agregado respecto de lo que hoy tiene. </a:t>
            </a:r>
          </a:p>
          <a:p>
            <a:pPr algn="just"/>
            <a:r>
              <a:rPr lang="es-ES" sz="2000" dirty="0">
                <a:ea typeface="Cambria" panose="02040503050406030204" pitchFamily="18" charset="0"/>
              </a:rPr>
              <a:t>Los deudores que hoy no han sido demandados, porque la deuda es muy baja, verán una pérdida en su bienestar. </a:t>
            </a:r>
          </a:p>
          <a:p>
            <a:pPr algn="just"/>
            <a:r>
              <a:rPr lang="es-CL" sz="2000" dirty="0">
                <a:effectLst/>
                <a:ea typeface="Cambria" panose="02040503050406030204" pitchFamily="18" charset="0"/>
                <a:cs typeface="Times New Roman" panose="02020603050405020304" pitchFamily="18" charset="0"/>
              </a:rPr>
              <a:t>¿Produce efectos generales en la población? Sí, en el cumplimiento de los contratos.</a:t>
            </a:r>
            <a:endParaRPr lang="es-ES" sz="2000" dirty="0">
              <a:ea typeface="Cambria" panose="02040503050406030204" pitchFamily="18" charset="0"/>
            </a:endParaRPr>
          </a:p>
          <a:p>
            <a:pPr algn="just"/>
            <a:endParaRPr lang="es-CL" sz="2000" dirty="0">
              <a:ea typeface="Cambria" panose="02040503050406030204" pitchFamily="18" charset="0"/>
            </a:endParaRPr>
          </a:p>
        </p:txBody>
      </p:sp>
    </p:spTree>
    <p:extLst>
      <p:ext uri="{BB962C8B-B14F-4D97-AF65-F5344CB8AC3E}">
        <p14:creationId xmlns:p14="http://schemas.microsoft.com/office/powerpoint/2010/main" val="390249155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1934</Words>
  <Application>Microsoft Office PowerPoint</Application>
  <PresentationFormat>Panorámica</PresentationFormat>
  <Paragraphs>199</Paragraphs>
  <Slides>17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Arial</vt:lpstr>
      <vt:lpstr>Baskerville BE Regular</vt:lpstr>
      <vt:lpstr>Bembo</vt:lpstr>
      <vt:lpstr>Calibri</vt:lpstr>
      <vt:lpstr>Calibri Light</vt:lpstr>
      <vt:lpstr>Cambria</vt:lpstr>
      <vt:lpstr>Tema de Office</vt:lpstr>
      <vt:lpstr>Mejoras a la ejecución civil y comercial: bienestar general y profundización del derecho de acceso a la justicia</vt:lpstr>
      <vt:lpstr>Justificación del Trabajo</vt:lpstr>
      <vt:lpstr>Planteamiento del problema</vt:lpstr>
      <vt:lpstr>Evidencia sobre ejecución, participantes, resultados</vt:lpstr>
      <vt:lpstr>Evidencia sobre ejecución, participantes, resultados</vt:lpstr>
      <vt:lpstr>Evidencia sobre ejecución, participantes, resultados</vt:lpstr>
      <vt:lpstr>Evidencia sobre ejecución, participantes, resultados</vt:lpstr>
      <vt:lpstr>Evidencia sobre ejecución, participantes, resultados</vt:lpstr>
      <vt:lpstr>Propuesta de evaluación social</vt:lpstr>
      <vt:lpstr>Propuesta de evaluación social: recuperación del crédito</vt:lpstr>
      <vt:lpstr>Propuesta de evaluación social: dos escenarios de demanda anual</vt:lpstr>
      <vt:lpstr>Propuesta de evaluación social: costos</vt:lpstr>
      <vt:lpstr>Propuesta de evaluación social: resultados</vt:lpstr>
      <vt:lpstr>Propuesta de evaluación social: aspectos no evaluados</vt:lpstr>
      <vt:lpstr>Bases para la evaluación social de los no incumbentes: cambios en el bienestar</vt:lpstr>
      <vt:lpstr>Bases para la evaluación social de los no incumbentes: cambios en el bienestar</vt:lpstr>
      <vt:lpstr>Bases para la evaluación social de los no incumbentes: cambios en el bienestar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Mejoras a la ejecución civil y comercial: bienestar general y profundización del derecho de acceso a la justicia</dc:title>
  <dc:creator>Cristián Letelier Gálvez</dc:creator>
  <cp:lastModifiedBy>Cristián Letelier Gálvez</cp:lastModifiedBy>
  <cp:revision>1</cp:revision>
  <dcterms:created xsi:type="dcterms:W3CDTF">2021-01-05T23:33:12Z</dcterms:created>
  <dcterms:modified xsi:type="dcterms:W3CDTF">2021-01-05T23:38:02Z</dcterms:modified>
</cp:coreProperties>
</file>