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9" r:id="rId2"/>
    <p:sldId id="808" r:id="rId3"/>
    <p:sldId id="780" r:id="rId4"/>
    <p:sldId id="807" r:id="rId5"/>
    <p:sldId id="799" r:id="rId6"/>
    <p:sldId id="802" r:id="rId7"/>
    <p:sldId id="805" r:id="rId8"/>
    <p:sldId id="800" r:id="rId9"/>
    <p:sldId id="784" r:id="rId10"/>
  </p:sldIdLst>
  <p:sldSz cx="12188825" cy="6858000"/>
  <p:notesSz cx="7102475" cy="9388475"/>
  <p:defaultTextStyle>
    <a:defPPr>
      <a:defRPr lang="es-ES"/>
    </a:defPPr>
    <a:lvl1pPr marL="0" algn="l" defTabSz="61475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4751" algn="l" defTabSz="61475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9502" algn="l" defTabSz="61475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44253" algn="l" defTabSz="61475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59004" algn="l" defTabSz="61475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73756" algn="l" defTabSz="61475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88507" algn="l" defTabSz="61475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03258" algn="l" defTabSz="61475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18009" algn="l" defTabSz="61475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riam Loreto Muñoz Donoso" initials="MLMD" lastIdx="3" clrIdx="0"/>
  <p:cmAuthor id="2" name="Gabriel Andres Moraga Silva" initials="GAMS" lastIdx="1" clrIdx="1">
    <p:extLst>
      <p:ext uri="{19B8F6BF-5375-455C-9EA6-DF929625EA0E}">
        <p15:presenceInfo xmlns:p15="http://schemas.microsoft.com/office/powerpoint/2012/main" userId="Gabriel Andres Moraga Silva" providerId="None"/>
      </p:ext>
    </p:extLst>
  </p:cmAuthor>
  <p:cmAuthor id="3" name="Cristian Eduardo Crespo Rojas" initials="CECR" lastIdx="9" clrIdx="2">
    <p:extLst>
      <p:ext uri="{19B8F6BF-5375-455C-9EA6-DF929625EA0E}">
        <p15:presenceInfo xmlns:p15="http://schemas.microsoft.com/office/powerpoint/2012/main" userId="S::ccrespo@spd.gov.cl::bc4ef39e-2a26-42bc-98e0-7a0753f19b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5767B4"/>
    <a:srgbClr val="8064A2"/>
    <a:srgbClr val="383D60"/>
    <a:srgbClr val="4EBE30"/>
    <a:srgbClr val="4CB82E"/>
    <a:srgbClr val="1F38A1"/>
    <a:srgbClr val="2441BE"/>
    <a:srgbClr val="C5F0FF"/>
    <a:srgbClr val="BDC1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8B2C3A-0795-4AF4-BA3E-E7C6ABF2F4A9}" v="4" dt="2021-01-05T13:38:59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3216" autoAdjust="0"/>
  </p:normalViewPr>
  <p:slideViewPr>
    <p:cSldViewPr snapToGrid="0" snapToObjects="1">
      <p:cViewPr varScale="1">
        <p:scale>
          <a:sx n="86" d="100"/>
          <a:sy n="86" d="100"/>
        </p:scale>
        <p:origin x="562" y="58"/>
      </p:cViewPr>
      <p:guideLst>
        <p:guide orient="horz" pos="2160"/>
        <p:guide pos="38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 Andres Moraga Silva" userId="b3320e5d-c2fb-47a9-bffb-716644871e90" providerId="ADAL" clId="{83B535B5-FAD8-4ABC-A1D3-FE1F81B4EB41}"/>
    <pc:docChg chg="modSld">
      <pc:chgData name="Gabriel Andres Moraga Silva" userId="b3320e5d-c2fb-47a9-bffb-716644871e90" providerId="ADAL" clId="{83B535B5-FAD8-4ABC-A1D3-FE1F81B4EB41}" dt="2020-08-19T13:53:13.926" v="139" actId="313"/>
      <pc:docMkLst>
        <pc:docMk/>
      </pc:docMkLst>
      <pc:sldChg chg="modSp">
        <pc:chgData name="Gabriel Andres Moraga Silva" userId="b3320e5d-c2fb-47a9-bffb-716644871e90" providerId="ADAL" clId="{83B535B5-FAD8-4ABC-A1D3-FE1F81B4EB41}" dt="2020-08-19T13:49:07.362" v="7" actId="14100"/>
        <pc:sldMkLst>
          <pc:docMk/>
          <pc:sldMk cId="246039587" sldId="767"/>
        </pc:sldMkLst>
        <pc:graphicFrameChg chg="mod">
          <ac:chgData name="Gabriel Andres Moraga Silva" userId="b3320e5d-c2fb-47a9-bffb-716644871e90" providerId="ADAL" clId="{83B535B5-FAD8-4ABC-A1D3-FE1F81B4EB41}" dt="2020-08-19T13:49:07.362" v="7" actId="14100"/>
          <ac:graphicFrameMkLst>
            <pc:docMk/>
            <pc:sldMk cId="246039587" sldId="767"/>
            <ac:graphicFrameMk id="25" creationId="{C61BA826-12B6-4FCD-9DC5-3DBFF95E05B6}"/>
          </ac:graphicFrameMkLst>
        </pc:graphicFrameChg>
      </pc:sldChg>
      <pc:sldChg chg="modSp">
        <pc:chgData name="Gabriel Andres Moraga Silva" userId="b3320e5d-c2fb-47a9-bffb-716644871e90" providerId="ADAL" clId="{83B535B5-FAD8-4ABC-A1D3-FE1F81B4EB41}" dt="2020-08-19T13:53:13.926" v="139" actId="313"/>
        <pc:sldMkLst>
          <pc:docMk/>
          <pc:sldMk cId="1328971225" sldId="785"/>
        </pc:sldMkLst>
        <pc:graphicFrameChg chg="mod">
          <ac:chgData name="Gabriel Andres Moraga Silva" userId="b3320e5d-c2fb-47a9-bffb-716644871e90" providerId="ADAL" clId="{83B535B5-FAD8-4ABC-A1D3-FE1F81B4EB41}" dt="2020-08-19T13:53:13.926" v="139" actId="313"/>
          <ac:graphicFrameMkLst>
            <pc:docMk/>
            <pc:sldMk cId="1328971225" sldId="785"/>
            <ac:graphicFrameMk id="12" creationId="{435DBF57-48EB-41D6-BFB5-D4C583E98A61}"/>
          </ac:graphicFrameMkLst>
        </pc:graphicFrameChg>
      </pc:sldChg>
    </pc:docChg>
  </pc:docChgLst>
  <pc:docChgLst>
    <pc:chgData name="Gabriel Andres Moraga Silva" userId="b3320e5d-c2fb-47a9-bffb-716644871e90" providerId="ADAL" clId="{AB524653-6DEF-44F3-BFA2-9E6BFA135C45}"/>
    <pc:docChg chg="undo custSel addSld delSld modSld sldOrd">
      <pc:chgData name="Gabriel Andres Moraga Silva" userId="b3320e5d-c2fb-47a9-bffb-716644871e90" providerId="ADAL" clId="{AB524653-6DEF-44F3-BFA2-9E6BFA135C45}" dt="2021-01-05T12:42:07.630" v="2545" actId="20577"/>
      <pc:docMkLst>
        <pc:docMk/>
      </pc:docMkLst>
      <pc:sldChg chg="addSp delSp modSp mod">
        <pc:chgData name="Gabriel Andres Moraga Silva" userId="b3320e5d-c2fb-47a9-bffb-716644871e90" providerId="ADAL" clId="{AB524653-6DEF-44F3-BFA2-9E6BFA135C45}" dt="2021-01-03T22:48:58.638" v="814" actId="1076"/>
        <pc:sldMkLst>
          <pc:docMk/>
          <pc:sldMk cId="3838429764" sldId="329"/>
        </pc:sldMkLst>
        <pc:spChg chg="mod">
          <ac:chgData name="Gabriel Andres Moraga Silva" userId="b3320e5d-c2fb-47a9-bffb-716644871e90" providerId="ADAL" clId="{AB524653-6DEF-44F3-BFA2-9E6BFA135C45}" dt="2021-01-03T22:48:56.300" v="813" actId="1076"/>
          <ac:spMkLst>
            <pc:docMk/>
            <pc:sldMk cId="3838429764" sldId="329"/>
            <ac:spMk id="6" creationId="{00000000-0000-0000-0000-000000000000}"/>
          </ac:spMkLst>
        </pc:spChg>
        <pc:spChg chg="del">
          <ac:chgData name="Gabriel Andres Moraga Silva" userId="b3320e5d-c2fb-47a9-bffb-716644871e90" providerId="ADAL" clId="{AB524653-6DEF-44F3-BFA2-9E6BFA135C45}" dt="2021-01-03T22:48:54.201" v="812" actId="478"/>
          <ac:spMkLst>
            <pc:docMk/>
            <pc:sldMk cId="3838429764" sldId="329"/>
            <ac:spMk id="8" creationId="{00000000-0000-0000-0000-000000000000}"/>
          </ac:spMkLst>
        </pc:spChg>
        <pc:spChg chg="add mod">
          <ac:chgData name="Gabriel Andres Moraga Silva" userId="b3320e5d-c2fb-47a9-bffb-716644871e90" providerId="ADAL" clId="{AB524653-6DEF-44F3-BFA2-9E6BFA135C45}" dt="2021-01-03T22:48:58.638" v="814" actId="1076"/>
          <ac:spMkLst>
            <pc:docMk/>
            <pc:sldMk cId="3838429764" sldId="329"/>
            <ac:spMk id="9" creationId="{7B5FEBD0-72CE-415C-B1E4-2E443E57106F}"/>
          </ac:spMkLst>
        </pc:spChg>
      </pc:sldChg>
      <pc:sldChg chg="modSp del">
        <pc:chgData name="Gabriel Andres Moraga Silva" userId="b3320e5d-c2fb-47a9-bffb-716644871e90" providerId="ADAL" clId="{AB524653-6DEF-44F3-BFA2-9E6BFA135C45}" dt="2021-01-03T22:18:58.128" v="233" actId="47"/>
        <pc:sldMkLst>
          <pc:docMk/>
          <pc:sldMk cId="246039587" sldId="767"/>
        </pc:sldMkLst>
        <pc:graphicFrameChg chg="mod">
          <ac:chgData name="Gabriel Andres Moraga Silva" userId="b3320e5d-c2fb-47a9-bffb-716644871e90" providerId="ADAL" clId="{AB524653-6DEF-44F3-BFA2-9E6BFA135C45}" dt="2021-01-03T22:15:24.294" v="21"/>
          <ac:graphicFrameMkLst>
            <pc:docMk/>
            <pc:sldMk cId="246039587" sldId="767"/>
            <ac:graphicFrameMk id="25" creationId="{C61BA826-12B6-4FCD-9DC5-3DBFF95E05B6}"/>
          </ac:graphicFrameMkLst>
        </pc:graphicFrameChg>
      </pc:sldChg>
      <pc:sldChg chg="modSp mod">
        <pc:chgData name="Gabriel Andres Moraga Silva" userId="b3320e5d-c2fb-47a9-bffb-716644871e90" providerId="ADAL" clId="{AB524653-6DEF-44F3-BFA2-9E6BFA135C45}" dt="2021-01-03T22:51:32.668" v="951" actId="1076"/>
        <pc:sldMkLst>
          <pc:docMk/>
          <pc:sldMk cId="1065247878" sldId="780"/>
        </pc:sldMkLst>
        <pc:spChg chg="mod">
          <ac:chgData name="Gabriel Andres Moraga Silva" userId="b3320e5d-c2fb-47a9-bffb-716644871e90" providerId="ADAL" clId="{AB524653-6DEF-44F3-BFA2-9E6BFA135C45}" dt="2021-01-03T22:51:32.668" v="951" actId="1076"/>
          <ac:spMkLst>
            <pc:docMk/>
            <pc:sldMk cId="1065247878" sldId="780"/>
            <ac:spMk id="9" creationId="{902B406D-9202-4664-8629-E5954E3D2303}"/>
          </ac:spMkLst>
        </pc:spChg>
        <pc:graphicFrameChg chg="mod">
          <ac:chgData name="Gabriel Andres Moraga Silva" userId="b3320e5d-c2fb-47a9-bffb-716644871e90" providerId="ADAL" clId="{AB524653-6DEF-44F3-BFA2-9E6BFA135C45}" dt="2021-01-03T22:51:32.246" v="950" actId="1036"/>
          <ac:graphicFrameMkLst>
            <pc:docMk/>
            <pc:sldMk cId="1065247878" sldId="780"/>
            <ac:graphicFrameMk id="5" creationId="{DAEB1A50-8374-4FEC-AA29-09234FA6E447}"/>
          </ac:graphicFrameMkLst>
        </pc:graphicFrameChg>
      </pc:sldChg>
      <pc:sldChg chg="addSp delSp modSp mod">
        <pc:chgData name="Gabriel Andres Moraga Silva" userId="b3320e5d-c2fb-47a9-bffb-716644871e90" providerId="ADAL" clId="{AB524653-6DEF-44F3-BFA2-9E6BFA135C45}" dt="2021-01-05T12:42:07.630" v="2545" actId="20577"/>
        <pc:sldMkLst>
          <pc:docMk/>
          <pc:sldMk cId="3502801863" sldId="784"/>
        </pc:sldMkLst>
        <pc:spChg chg="mod">
          <ac:chgData name="Gabriel Andres Moraga Silva" userId="b3320e5d-c2fb-47a9-bffb-716644871e90" providerId="ADAL" clId="{AB524653-6DEF-44F3-BFA2-9E6BFA135C45}" dt="2021-01-05T12:42:07.630" v="2545" actId="20577"/>
          <ac:spMkLst>
            <pc:docMk/>
            <pc:sldMk cId="3502801863" sldId="784"/>
            <ac:spMk id="3" creationId="{CED14E4D-1B31-4D11-92ED-6D12FE6CD6BE}"/>
          </ac:spMkLst>
        </pc:spChg>
        <pc:spChg chg="mod">
          <ac:chgData name="Gabriel Andres Moraga Silva" userId="b3320e5d-c2fb-47a9-bffb-716644871e90" providerId="ADAL" clId="{AB524653-6DEF-44F3-BFA2-9E6BFA135C45}" dt="2021-01-03T23:01:06.368" v="1920" actId="1037"/>
          <ac:spMkLst>
            <pc:docMk/>
            <pc:sldMk cId="3502801863" sldId="784"/>
            <ac:spMk id="9" creationId="{902B406D-9202-4664-8629-E5954E3D2303}"/>
          </ac:spMkLst>
        </pc:spChg>
        <pc:spChg chg="add del">
          <ac:chgData name="Gabriel Andres Moraga Silva" userId="b3320e5d-c2fb-47a9-bffb-716644871e90" providerId="ADAL" clId="{AB524653-6DEF-44F3-BFA2-9E6BFA135C45}" dt="2021-01-03T23:10:06.695" v="1992" actId="22"/>
          <ac:spMkLst>
            <pc:docMk/>
            <pc:sldMk cId="3502801863" sldId="784"/>
            <ac:spMk id="15" creationId="{9C99F298-FB2B-47BE-8B58-10E06D046FFD}"/>
          </ac:spMkLst>
        </pc:spChg>
        <pc:spChg chg="add del">
          <ac:chgData name="Gabriel Andres Moraga Silva" userId="b3320e5d-c2fb-47a9-bffb-716644871e90" providerId="ADAL" clId="{AB524653-6DEF-44F3-BFA2-9E6BFA135C45}" dt="2021-01-03T23:10:42.850" v="1994" actId="22"/>
          <ac:spMkLst>
            <pc:docMk/>
            <pc:sldMk cId="3502801863" sldId="784"/>
            <ac:spMk id="17" creationId="{12DC446C-C16F-49D3-8FB6-253AF46E727F}"/>
          </ac:spMkLst>
        </pc:spChg>
        <pc:spChg chg="add del">
          <ac:chgData name="Gabriel Andres Moraga Silva" userId="b3320e5d-c2fb-47a9-bffb-716644871e90" providerId="ADAL" clId="{AB524653-6DEF-44F3-BFA2-9E6BFA135C45}" dt="2021-01-03T23:11:11.538" v="1996" actId="22"/>
          <ac:spMkLst>
            <pc:docMk/>
            <pc:sldMk cId="3502801863" sldId="784"/>
            <ac:spMk id="19" creationId="{491AA317-1D6D-40D9-BE80-7655953E959E}"/>
          </ac:spMkLst>
        </pc:spChg>
        <pc:spChg chg="add mod">
          <ac:chgData name="Gabriel Andres Moraga Silva" userId="b3320e5d-c2fb-47a9-bffb-716644871e90" providerId="ADAL" clId="{AB524653-6DEF-44F3-BFA2-9E6BFA135C45}" dt="2021-01-05T12:40:09.151" v="2456" actId="1036"/>
          <ac:spMkLst>
            <pc:docMk/>
            <pc:sldMk cId="3502801863" sldId="784"/>
            <ac:spMk id="26" creationId="{2881D27A-0B86-4FA9-A52E-10EE514C73D1}"/>
          </ac:spMkLst>
        </pc:spChg>
        <pc:picChg chg="add del mod">
          <ac:chgData name="Gabriel Andres Moraga Silva" userId="b3320e5d-c2fb-47a9-bffb-716644871e90" providerId="ADAL" clId="{AB524653-6DEF-44F3-BFA2-9E6BFA135C45}" dt="2021-01-03T23:03:22.533" v="1972" actId="478"/>
          <ac:picMkLst>
            <pc:docMk/>
            <pc:sldMk cId="3502801863" sldId="784"/>
            <ac:picMk id="6" creationId="{090D9495-10C8-4864-9130-202A94EDF16F}"/>
          </ac:picMkLst>
        </pc:picChg>
        <pc:picChg chg="add mod">
          <ac:chgData name="Gabriel Andres Moraga Silva" userId="b3320e5d-c2fb-47a9-bffb-716644871e90" providerId="ADAL" clId="{AB524653-6DEF-44F3-BFA2-9E6BFA135C45}" dt="2021-01-05T12:40:09.151" v="2456" actId="1036"/>
          <ac:picMkLst>
            <pc:docMk/>
            <pc:sldMk cId="3502801863" sldId="784"/>
            <ac:picMk id="7" creationId="{349C59A3-2CC9-41B8-ABF9-B000A7100F2E}"/>
          </ac:picMkLst>
        </pc:picChg>
        <pc:picChg chg="add del mod">
          <ac:chgData name="Gabriel Andres Moraga Silva" userId="b3320e5d-c2fb-47a9-bffb-716644871e90" providerId="ADAL" clId="{AB524653-6DEF-44F3-BFA2-9E6BFA135C45}" dt="2021-01-03T23:06:35.297" v="1977" actId="22"/>
          <ac:picMkLst>
            <pc:docMk/>
            <pc:sldMk cId="3502801863" sldId="784"/>
            <ac:picMk id="8" creationId="{24CB7A47-74B1-4D41-B56B-C70CBCBA0A3E}"/>
          </ac:picMkLst>
        </pc:picChg>
        <pc:picChg chg="add del mod">
          <ac:chgData name="Gabriel Andres Moraga Silva" userId="b3320e5d-c2fb-47a9-bffb-716644871e90" providerId="ADAL" clId="{AB524653-6DEF-44F3-BFA2-9E6BFA135C45}" dt="2021-01-03T23:11:28.119" v="2001" actId="478"/>
          <ac:picMkLst>
            <pc:docMk/>
            <pc:sldMk cId="3502801863" sldId="784"/>
            <ac:picMk id="11" creationId="{81F27540-886D-4C57-A2DB-059E6D9C3205}"/>
          </ac:picMkLst>
        </pc:picChg>
        <pc:picChg chg="add del">
          <ac:chgData name="Gabriel Andres Moraga Silva" userId="b3320e5d-c2fb-47a9-bffb-716644871e90" providerId="ADAL" clId="{AB524653-6DEF-44F3-BFA2-9E6BFA135C45}" dt="2021-01-03T23:09:45.964" v="1990" actId="22"/>
          <ac:picMkLst>
            <pc:docMk/>
            <pc:sldMk cId="3502801863" sldId="784"/>
            <ac:picMk id="13" creationId="{80DD3072-4345-4B03-8870-5FA502A92590}"/>
          </ac:picMkLst>
        </pc:picChg>
        <pc:picChg chg="add del">
          <ac:chgData name="Gabriel Andres Moraga Silva" userId="b3320e5d-c2fb-47a9-bffb-716644871e90" providerId="ADAL" clId="{AB524653-6DEF-44F3-BFA2-9E6BFA135C45}" dt="2021-01-03T23:11:16.679" v="1998" actId="22"/>
          <ac:picMkLst>
            <pc:docMk/>
            <pc:sldMk cId="3502801863" sldId="784"/>
            <ac:picMk id="21" creationId="{8420B2AE-8AA3-405C-9A66-F3DADD9BFCB6}"/>
          </ac:picMkLst>
        </pc:picChg>
        <pc:picChg chg="add del mod">
          <ac:chgData name="Gabriel Andres Moraga Silva" userId="b3320e5d-c2fb-47a9-bffb-716644871e90" providerId="ADAL" clId="{AB524653-6DEF-44F3-BFA2-9E6BFA135C45}" dt="2021-01-03T23:17:09.942" v="2009" actId="478"/>
          <ac:picMkLst>
            <pc:docMk/>
            <pc:sldMk cId="3502801863" sldId="784"/>
            <ac:picMk id="23" creationId="{3550272D-90F7-417C-AAC1-C933C6623442}"/>
          </ac:picMkLst>
        </pc:picChg>
        <pc:picChg chg="add mod">
          <ac:chgData name="Gabriel Andres Moraga Silva" userId="b3320e5d-c2fb-47a9-bffb-716644871e90" providerId="ADAL" clId="{AB524653-6DEF-44F3-BFA2-9E6BFA135C45}" dt="2021-01-05T12:40:09.151" v="2456" actId="1036"/>
          <ac:picMkLst>
            <pc:docMk/>
            <pc:sldMk cId="3502801863" sldId="784"/>
            <ac:picMk id="25" creationId="{300A470A-0BDF-4078-99BD-611E8056B8E4}"/>
          </ac:picMkLst>
        </pc:picChg>
      </pc:sldChg>
      <pc:sldChg chg="del">
        <pc:chgData name="Gabriel Andres Moraga Silva" userId="b3320e5d-c2fb-47a9-bffb-716644871e90" providerId="ADAL" clId="{AB524653-6DEF-44F3-BFA2-9E6BFA135C45}" dt="2021-01-03T22:18:59.757" v="234" actId="47"/>
        <pc:sldMkLst>
          <pc:docMk/>
          <pc:sldMk cId="1328971225" sldId="785"/>
        </pc:sldMkLst>
      </pc:sldChg>
      <pc:sldChg chg="modSp mod">
        <pc:chgData name="Gabriel Andres Moraga Silva" userId="b3320e5d-c2fb-47a9-bffb-716644871e90" providerId="ADAL" clId="{AB524653-6DEF-44F3-BFA2-9E6BFA135C45}" dt="2021-01-03T22:53:19.549" v="1137" actId="1038"/>
        <pc:sldMkLst>
          <pc:docMk/>
          <pc:sldMk cId="1143848649" sldId="799"/>
        </pc:sldMkLst>
        <pc:spChg chg="mod">
          <ac:chgData name="Gabriel Andres Moraga Silva" userId="b3320e5d-c2fb-47a9-bffb-716644871e90" providerId="ADAL" clId="{AB524653-6DEF-44F3-BFA2-9E6BFA135C45}" dt="2021-01-03T22:18:31.211" v="231" actId="20577"/>
          <ac:spMkLst>
            <pc:docMk/>
            <pc:sldMk cId="1143848649" sldId="799"/>
            <ac:spMk id="3" creationId="{6EEB32B3-BEF5-44FB-9D25-C3E102EEE370}"/>
          </ac:spMkLst>
        </pc:spChg>
        <pc:spChg chg="mod">
          <ac:chgData name="Gabriel Andres Moraga Silva" userId="b3320e5d-c2fb-47a9-bffb-716644871e90" providerId="ADAL" clId="{AB524653-6DEF-44F3-BFA2-9E6BFA135C45}" dt="2021-01-03T22:53:19.549" v="1137" actId="1038"/>
          <ac:spMkLst>
            <pc:docMk/>
            <pc:sldMk cId="1143848649" sldId="799"/>
            <ac:spMk id="9" creationId="{902B406D-9202-4664-8629-E5954E3D2303}"/>
          </ac:spMkLst>
        </pc:spChg>
        <pc:graphicFrameChg chg="mod">
          <ac:chgData name="Gabriel Andres Moraga Silva" userId="b3320e5d-c2fb-47a9-bffb-716644871e90" providerId="ADAL" clId="{AB524653-6DEF-44F3-BFA2-9E6BFA135C45}" dt="2021-01-03T22:17:54.342" v="176" actId="20577"/>
          <ac:graphicFrameMkLst>
            <pc:docMk/>
            <pc:sldMk cId="1143848649" sldId="799"/>
            <ac:graphicFrameMk id="6" creationId="{776506CE-E822-44FB-AF60-4A21214EA4D9}"/>
          </ac:graphicFrameMkLst>
        </pc:graphicFrameChg>
        <pc:graphicFrameChg chg="mod">
          <ac:chgData name="Gabriel Andres Moraga Silva" userId="b3320e5d-c2fb-47a9-bffb-716644871e90" providerId="ADAL" clId="{AB524653-6DEF-44F3-BFA2-9E6BFA135C45}" dt="2021-01-03T22:18:11.325" v="220" actId="20577"/>
          <ac:graphicFrameMkLst>
            <pc:docMk/>
            <pc:sldMk cId="1143848649" sldId="799"/>
            <ac:graphicFrameMk id="8" creationId="{44C8436F-9A6A-4709-B643-CA7B0C8F667A}"/>
          </ac:graphicFrameMkLst>
        </pc:graphicFrameChg>
      </pc:sldChg>
      <pc:sldChg chg="addSp delSp modSp mod modAnim">
        <pc:chgData name="Gabriel Andres Moraga Silva" userId="b3320e5d-c2fb-47a9-bffb-716644871e90" providerId="ADAL" clId="{AB524653-6DEF-44F3-BFA2-9E6BFA135C45}" dt="2021-01-03T22:47:25.479" v="770" actId="1582"/>
        <pc:sldMkLst>
          <pc:docMk/>
          <pc:sldMk cId="1056790866" sldId="800"/>
        </pc:sldMkLst>
        <pc:spChg chg="add del">
          <ac:chgData name="Gabriel Andres Moraga Silva" userId="b3320e5d-c2fb-47a9-bffb-716644871e90" providerId="ADAL" clId="{AB524653-6DEF-44F3-BFA2-9E6BFA135C45}" dt="2021-01-03T22:39:45.145" v="699" actId="11529"/>
          <ac:spMkLst>
            <pc:docMk/>
            <pc:sldMk cId="1056790866" sldId="800"/>
            <ac:spMk id="3" creationId="{B9D84E47-B07A-46EA-86DA-26A56A0BA8FE}"/>
          </ac:spMkLst>
        </pc:spChg>
        <pc:spChg chg="add mod">
          <ac:chgData name="Gabriel Andres Moraga Silva" userId="b3320e5d-c2fb-47a9-bffb-716644871e90" providerId="ADAL" clId="{AB524653-6DEF-44F3-BFA2-9E6BFA135C45}" dt="2021-01-03T22:47:25.479" v="770" actId="1582"/>
          <ac:spMkLst>
            <pc:docMk/>
            <pc:sldMk cId="1056790866" sldId="800"/>
            <ac:spMk id="4" creationId="{571280CC-4E4A-4342-AE36-9551F7E47059}"/>
          </ac:spMkLst>
        </pc:spChg>
        <pc:spChg chg="mod">
          <ac:chgData name="Gabriel Andres Moraga Silva" userId="b3320e5d-c2fb-47a9-bffb-716644871e90" providerId="ADAL" clId="{AB524653-6DEF-44F3-BFA2-9E6BFA135C45}" dt="2021-01-03T22:34:47.478" v="648" actId="20577"/>
          <ac:spMkLst>
            <pc:docMk/>
            <pc:sldMk cId="1056790866" sldId="800"/>
            <ac:spMk id="7" creationId="{00000000-0000-0000-0000-000000000000}"/>
          </ac:spMkLst>
        </pc:spChg>
        <pc:spChg chg="del">
          <ac:chgData name="Gabriel Andres Moraga Silva" userId="b3320e5d-c2fb-47a9-bffb-716644871e90" providerId="ADAL" clId="{AB524653-6DEF-44F3-BFA2-9E6BFA135C45}" dt="2021-01-03T22:43:12.575" v="728" actId="478"/>
          <ac:spMkLst>
            <pc:docMk/>
            <pc:sldMk cId="1056790866" sldId="800"/>
            <ac:spMk id="11" creationId="{B0C882FF-5C5A-492B-80FC-31EED974859C}"/>
          </ac:spMkLst>
        </pc:spChg>
        <pc:spChg chg="mod">
          <ac:chgData name="Gabriel Andres Moraga Silva" userId="b3320e5d-c2fb-47a9-bffb-716644871e90" providerId="ADAL" clId="{AB524653-6DEF-44F3-BFA2-9E6BFA135C45}" dt="2021-01-03T22:43:43.118" v="765" actId="1037"/>
          <ac:spMkLst>
            <pc:docMk/>
            <pc:sldMk cId="1056790866" sldId="800"/>
            <ac:spMk id="12" creationId="{49994CAB-F429-4A0F-A5E0-A90309189D45}"/>
          </ac:spMkLst>
        </pc:spChg>
        <pc:spChg chg="add mod">
          <ac:chgData name="Gabriel Andres Moraga Silva" userId="b3320e5d-c2fb-47a9-bffb-716644871e90" providerId="ADAL" clId="{AB524653-6DEF-44F3-BFA2-9E6BFA135C45}" dt="2021-01-03T22:47:25.479" v="770" actId="1582"/>
          <ac:spMkLst>
            <pc:docMk/>
            <pc:sldMk cId="1056790866" sldId="800"/>
            <ac:spMk id="13" creationId="{1FDCE125-0BA9-481A-A5E4-0312CF53AD5D}"/>
          </ac:spMkLst>
        </pc:spChg>
        <pc:spChg chg="add mod">
          <ac:chgData name="Gabriel Andres Moraga Silva" userId="b3320e5d-c2fb-47a9-bffb-716644871e90" providerId="ADAL" clId="{AB524653-6DEF-44F3-BFA2-9E6BFA135C45}" dt="2021-01-03T22:47:25.479" v="770" actId="1582"/>
          <ac:spMkLst>
            <pc:docMk/>
            <pc:sldMk cId="1056790866" sldId="800"/>
            <ac:spMk id="15" creationId="{B81657CC-A39B-4674-B859-87E581128F90}"/>
          </ac:spMkLst>
        </pc:spChg>
        <pc:spChg chg="add mod">
          <ac:chgData name="Gabriel Andres Moraga Silva" userId="b3320e5d-c2fb-47a9-bffb-716644871e90" providerId="ADAL" clId="{AB524653-6DEF-44F3-BFA2-9E6BFA135C45}" dt="2021-01-03T22:47:25.479" v="770" actId="1582"/>
          <ac:spMkLst>
            <pc:docMk/>
            <pc:sldMk cId="1056790866" sldId="800"/>
            <ac:spMk id="16" creationId="{C1ECAE82-4F61-4F4F-86B5-B21F614D2B16}"/>
          </ac:spMkLst>
        </pc:spChg>
        <pc:spChg chg="add mod">
          <ac:chgData name="Gabriel Andres Moraga Silva" userId="b3320e5d-c2fb-47a9-bffb-716644871e90" providerId="ADAL" clId="{AB524653-6DEF-44F3-BFA2-9E6BFA135C45}" dt="2021-01-03T22:47:25.479" v="770" actId="1582"/>
          <ac:spMkLst>
            <pc:docMk/>
            <pc:sldMk cId="1056790866" sldId="800"/>
            <ac:spMk id="17" creationId="{EF25CF45-BFEF-4A99-8328-414CB65E9346}"/>
          </ac:spMkLst>
        </pc:spChg>
        <pc:spChg chg="add mod">
          <ac:chgData name="Gabriel Andres Moraga Silva" userId="b3320e5d-c2fb-47a9-bffb-716644871e90" providerId="ADAL" clId="{AB524653-6DEF-44F3-BFA2-9E6BFA135C45}" dt="2021-01-03T22:47:25.479" v="770" actId="1582"/>
          <ac:spMkLst>
            <pc:docMk/>
            <pc:sldMk cId="1056790866" sldId="800"/>
            <ac:spMk id="18" creationId="{0F3452AA-5875-499D-8F9C-387F809920E6}"/>
          </ac:spMkLst>
        </pc:spChg>
        <pc:spChg chg="add mod">
          <ac:chgData name="Gabriel Andres Moraga Silva" userId="b3320e5d-c2fb-47a9-bffb-716644871e90" providerId="ADAL" clId="{AB524653-6DEF-44F3-BFA2-9E6BFA135C45}" dt="2021-01-03T22:47:25.479" v="770" actId="1582"/>
          <ac:spMkLst>
            <pc:docMk/>
            <pc:sldMk cId="1056790866" sldId="800"/>
            <ac:spMk id="19" creationId="{69640429-3B85-42BD-B2AA-2E00CB3E2A7A}"/>
          </ac:spMkLst>
        </pc:spChg>
        <pc:spChg chg="add mod">
          <ac:chgData name="Gabriel Andres Moraga Silva" userId="b3320e5d-c2fb-47a9-bffb-716644871e90" providerId="ADAL" clId="{AB524653-6DEF-44F3-BFA2-9E6BFA135C45}" dt="2021-01-03T22:47:25.479" v="770" actId="1582"/>
          <ac:spMkLst>
            <pc:docMk/>
            <pc:sldMk cId="1056790866" sldId="800"/>
            <ac:spMk id="20" creationId="{A8F18FFF-C40E-4D0D-B9AC-1BEC7FE50A25}"/>
          </ac:spMkLst>
        </pc:spChg>
        <pc:spChg chg="add mod">
          <ac:chgData name="Gabriel Andres Moraga Silva" userId="b3320e5d-c2fb-47a9-bffb-716644871e90" providerId="ADAL" clId="{AB524653-6DEF-44F3-BFA2-9E6BFA135C45}" dt="2021-01-03T22:47:25.479" v="770" actId="1582"/>
          <ac:spMkLst>
            <pc:docMk/>
            <pc:sldMk cId="1056790866" sldId="800"/>
            <ac:spMk id="21" creationId="{EBCF049B-DF45-43E8-BAC8-6E4D260B06F9}"/>
          </ac:spMkLst>
        </pc:spChg>
        <pc:spChg chg="add mod">
          <ac:chgData name="Gabriel Andres Moraga Silva" userId="b3320e5d-c2fb-47a9-bffb-716644871e90" providerId="ADAL" clId="{AB524653-6DEF-44F3-BFA2-9E6BFA135C45}" dt="2021-01-03T22:47:25.479" v="770" actId="1582"/>
          <ac:spMkLst>
            <pc:docMk/>
            <pc:sldMk cId="1056790866" sldId="800"/>
            <ac:spMk id="22" creationId="{2AF31640-B6AA-463E-A183-323479162238}"/>
          </ac:spMkLst>
        </pc:spChg>
        <pc:spChg chg="add mod">
          <ac:chgData name="Gabriel Andres Moraga Silva" userId="b3320e5d-c2fb-47a9-bffb-716644871e90" providerId="ADAL" clId="{AB524653-6DEF-44F3-BFA2-9E6BFA135C45}" dt="2021-01-03T22:43:49.089" v="766" actId="1076"/>
          <ac:spMkLst>
            <pc:docMk/>
            <pc:sldMk cId="1056790866" sldId="800"/>
            <ac:spMk id="24" creationId="{CCD4DCE1-6465-4937-A270-75087F76E2E8}"/>
          </ac:spMkLst>
        </pc:spChg>
        <pc:grpChg chg="add mod">
          <ac:chgData name="Gabriel Andres Moraga Silva" userId="b3320e5d-c2fb-47a9-bffb-716644871e90" providerId="ADAL" clId="{AB524653-6DEF-44F3-BFA2-9E6BFA135C45}" dt="2021-01-03T22:46:46.054" v="768" actId="207"/>
          <ac:grpSpMkLst>
            <pc:docMk/>
            <pc:sldMk cId="1056790866" sldId="800"/>
            <ac:grpSpMk id="5" creationId="{EB378266-E219-4D7C-8049-A11AAD51BC5C}"/>
          </ac:grpSpMkLst>
        </pc:grpChg>
        <pc:picChg chg="add mod">
          <ac:chgData name="Gabriel Andres Moraga Silva" userId="b3320e5d-c2fb-47a9-bffb-716644871e90" providerId="ADAL" clId="{AB524653-6DEF-44F3-BFA2-9E6BFA135C45}" dt="2021-01-03T22:43:43.118" v="765" actId="1037"/>
          <ac:picMkLst>
            <pc:docMk/>
            <pc:sldMk cId="1056790866" sldId="800"/>
            <ac:picMk id="8" creationId="{AE6EEB4B-5734-4642-ACD9-E8D748D986A6}"/>
          </ac:picMkLst>
        </pc:picChg>
        <pc:picChg chg="del">
          <ac:chgData name="Gabriel Andres Moraga Silva" userId="b3320e5d-c2fb-47a9-bffb-716644871e90" providerId="ADAL" clId="{AB524653-6DEF-44F3-BFA2-9E6BFA135C45}" dt="2021-01-03T22:43:10.292" v="727" actId="478"/>
          <ac:picMkLst>
            <pc:docMk/>
            <pc:sldMk cId="1056790866" sldId="800"/>
            <ac:picMk id="10" creationId="{38A39A42-2727-4CDC-B5D5-98582970542E}"/>
          </ac:picMkLst>
        </pc:picChg>
        <pc:picChg chg="del">
          <ac:chgData name="Gabriel Andres Moraga Silva" userId="b3320e5d-c2fb-47a9-bffb-716644871e90" providerId="ADAL" clId="{AB524653-6DEF-44F3-BFA2-9E6BFA135C45}" dt="2021-01-03T22:38:57.305" v="695" actId="478"/>
          <ac:picMkLst>
            <pc:docMk/>
            <pc:sldMk cId="1056790866" sldId="800"/>
            <ac:picMk id="14" creationId="{1DA872D0-B4C5-454A-93A1-FA3047AB466F}"/>
          </ac:picMkLst>
        </pc:picChg>
        <pc:picChg chg="add mod">
          <ac:chgData name="Gabriel Andres Moraga Silva" userId="b3320e5d-c2fb-47a9-bffb-716644871e90" providerId="ADAL" clId="{AB524653-6DEF-44F3-BFA2-9E6BFA135C45}" dt="2021-01-03T22:43:43.118" v="765" actId="1037"/>
          <ac:picMkLst>
            <pc:docMk/>
            <pc:sldMk cId="1056790866" sldId="800"/>
            <ac:picMk id="23" creationId="{3FFF959F-7C04-48A4-929F-F01BCDDA9421}"/>
          </ac:picMkLst>
        </pc:picChg>
      </pc:sldChg>
      <pc:sldChg chg="addSp delSp modSp mod">
        <pc:chgData name="Gabriel Andres Moraga Silva" userId="b3320e5d-c2fb-47a9-bffb-716644871e90" providerId="ADAL" clId="{AB524653-6DEF-44F3-BFA2-9E6BFA135C45}" dt="2021-01-03T22:54:31.636" v="1173" actId="122"/>
        <pc:sldMkLst>
          <pc:docMk/>
          <pc:sldMk cId="1345171122" sldId="802"/>
        </pc:sldMkLst>
        <pc:spChg chg="add mod">
          <ac:chgData name="Gabriel Andres Moraga Silva" userId="b3320e5d-c2fb-47a9-bffb-716644871e90" providerId="ADAL" clId="{AB524653-6DEF-44F3-BFA2-9E6BFA135C45}" dt="2021-01-03T22:35:27.127" v="694" actId="1035"/>
          <ac:spMkLst>
            <pc:docMk/>
            <pc:sldMk cId="1345171122" sldId="802"/>
            <ac:spMk id="6" creationId="{38968FBE-A8AA-4867-B59D-A51A694D925B}"/>
          </ac:spMkLst>
        </pc:spChg>
        <pc:spChg chg="add mod">
          <ac:chgData name="Gabriel Andres Moraga Silva" userId="b3320e5d-c2fb-47a9-bffb-716644871e90" providerId="ADAL" clId="{AB524653-6DEF-44F3-BFA2-9E6BFA135C45}" dt="2021-01-03T22:35:27.127" v="694" actId="1035"/>
          <ac:spMkLst>
            <pc:docMk/>
            <pc:sldMk cId="1345171122" sldId="802"/>
            <ac:spMk id="7" creationId="{0AB37FB7-74AF-4017-993B-B56152CD8BC0}"/>
          </ac:spMkLst>
        </pc:spChg>
        <pc:spChg chg="mod">
          <ac:chgData name="Gabriel Andres Moraga Silva" userId="b3320e5d-c2fb-47a9-bffb-716644871e90" providerId="ADAL" clId="{AB524653-6DEF-44F3-BFA2-9E6BFA135C45}" dt="2021-01-03T22:54:31.636" v="1173" actId="122"/>
          <ac:spMkLst>
            <pc:docMk/>
            <pc:sldMk cId="1345171122" sldId="802"/>
            <ac:spMk id="9" creationId="{902B406D-9202-4664-8629-E5954E3D2303}"/>
          </ac:spMkLst>
        </pc:spChg>
        <pc:picChg chg="add del">
          <ac:chgData name="Gabriel Andres Moraga Silva" userId="b3320e5d-c2fb-47a9-bffb-716644871e90" providerId="ADAL" clId="{AB524653-6DEF-44F3-BFA2-9E6BFA135C45}" dt="2021-01-03T22:20:55.467" v="242" actId="478"/>
          <ac:picMkLst>
            <pc:docMk/>
            <pc:sldMk cId="1345171122" sldId="802"/>
            <ac:picMk id="2" creationId="{00000000-0000-0000-0000-000000000000}"/>
          </ac:picMkLst>
        </pc:picChg>
        <pc:picChg chg="mod modCrop">
          <ac:chgData name="Gabriel Andres Moraga Silva" userId="b3320e5d-c2fb-47a9-bffb-716644871e90" providerId="ADAL" clId="{AB524653-6DEF-44F3-BFA2-9E6BFA135C45}" dt="2021-01-03T22:35:27.127" v="694" actId="1035"/>
          <ac:picMkLst>
            <pc:docMk/>
            <pc:sldMk cId="1345171122" sldId="802"/>
            <ac:picMk id="4" creationId="{85CF9120-547A-40A1-B2F3-7CAE9D430DDC}"/>
          </ac:picMkLst>
        </pc:picChg>
        <pc:picChg chg="mod modCrop">
          <ac:chgData name="Gabriel Andres Moraga Silva" userId="b3320e5d-c2fb-47a9-bffb-716644871e90" providerId="ADAL" clId="{AB524653-6DEF-44F3-BFA2-9E6BFA135C45}" dt="2021-01-03T22:35:27.127" v="694" actId="1035"/>
          <ac:picMkLst>
            <pc:docMk/>
            <pc:sldMk cId="1345171122" sldId="802"/>
            <ac:picMk id="11" creationId="{DDC92182-46CA-4AB0-9CF6-53337EBA63E3}"/>
          </ac:picMkLst>
        </pc:picChg>
      </pc:sldChg>
      <pc:sldChg chg="delSp modSp mod">
        <pc:chgData name="Gabriel Andres Moraga Silva" userId="b3320e5d-c2fb-47a9-bffb-716644871e90" providerId="ADAL" clId="{AB524653-6DEF-44F3-BFA2-9E6BFA135C45}" dt="2021-01-03T22:34:37.261" v="636" actId="20577"/>
        <pc:sldMkLst>
          <pc:docMk/>
          <pc:sldMk cId="1071530950" sldId="805"/>
        </pc:sldMkLst>
        <pc:spChg chg="mod">
          <ac:chgData name="Gabriel Andres Moraga Silva" userId="b3320e5d-c2fb-47a9-bffb-716644871e90" providerId="ADAL" clId="{AB524653-6DEF-44F3-BFA2-9E6BFA135C45}" dt="2021-01-03T22:34:37.261" v="636" actId="20577"/>
          <ac:spMkLst>
            <pc:docMk/>
            <pc:sldMk cId="1071530950" sldId="805"/>
            <ac:spMk id="7" creationId="{00000000-0000-0000-0000-000000000000}"/>
          </ac:spMkLst>
        </pc:spChg>
        <pc:spChg chg="mod">
          <ac:chgData name="Gabriel Andres Moraga Silva" userId="b3320e5d-c2fb-47a9-bffb-716644871e90" providerId="ADAL" clId="{AB524653-6DEF-44F3-BFA2-9E6BFA135C45}" dt="2021-01-03T22:22:22.175" v="275" actId="1036"/>
          <ac:spMkLst>
            <pc:docMk/>
            <pc:sldMk cId="1071530950" sldId="805"/>
            <ac:spMk id="14" creationId="{F53C3FF6-44FC-4B6D-A3E6-BD87E13D52DD}"/>
          </ac:spMkLst>
        </pc:spChg>
        <pc:spChg chg="del">
          <ac:chgData name="Gabriel Andres Moraga Silva" userId="b3320e5d-c2fb-47a9-bffb-716644871e90" providerId="ADAL" clId="{AB524653-6DEF-44F3-BFA2-9E6BFA135C45}" dt="2021-01-03T22:22:04.946" v="243" actId="478"/>
          <ac:spMkLst>
            <pc:docMk/>
            <pc:sldMk cId="1071530950" sldId="805"/>
            <ac:spMk id="17" creationId="{18FE2598-AFAB-489C-AD56-94D55CBA1815}"/>
          </ac:spMkLst>
        </pc:spChg>
        <pc:spChg chg="mod">
          <ac:chgData name="Gabriel Andres Moraga Silva" userId="b3320e5d-c2fb-47a9-bffb-716644871e90" providerId="ADAL" clId="{AB524653-6DEF-44F3-BFA2-9E6BFA135C45}" dt="2021-01-03T22:22:22.175" v="275" actId="1036"/>
          <ac:spMkLst>
            <pc:docMk/>
            <pc:sldMk cId="1071530950" sldId="805"/>
            <ac:spMk id="19" creationId="{CDE574C1-8EC9-4F91-8701-AC9C585797E7}"/>
          </ac:spMkLst>
        </pc:spChg>
        <pc:spChg chg="mod">
          <ac:chgData name="Gabriel Andres Moraga Silva" userId="b3320e5d-c2fb-47a9-bffb-716644871e90" providerId="ADAL" clId="{AB524653-6DEF-44F3-BFA2-9E6BFA135C45}" dt="2021-01-03T22:22:22.175" v="275" actId="1036"/>
          <ac:spMkLst>
            <pc:docMk/>
            <pc:sldMk cId="1071530950" sldId="805"/>
            <ac:spMk id="21" creationId="{879E3DC3-B33E-42A7-B5BB-8AFB11DC3BF5}"/>
          </ac:spMkLst>
        </pc:spChg>
        <pc:spChg chg="del">
          <ac:chgData name="Gabriel Andres Moraga Silva" userId="b3320e5d-c2fb-47a9-bffb-716644871e90" providerId="ADAL" clId="{AB524653-6DEF-44F3-BFA2-9E6BFA135C45}" dt="2021-01-03T22:22:05.821" v="244" actId="478"/>
          <ac:spMkLst>
            <pc:docMk/>
            <pc:sldMk cId="1071530950" sldId="805"/>
            <ac:spMk id="22" creationId="{F3A0595D-29F1-4E5B-9200-AA2FAD0A36A0}"/>
          </ac:spMkLst>
        </pc:spChg>
        <pc:spChg chg="mod">
          <ac:chgData name="Gabriel Andres Moraga Silva" userId="b3320e5d-c2fb-47a9-bffb-716644871e90" providerId="ADAL" clId="{AB524653-6DEF-44F3-BFA2-9E6BFA135C45}" dt="2021-01-03T22:22:22.175" v="275" actId="1036"/>
          <ac:spMkLst>
            <pc:docMk/>
            <pc:sldMk cId="1071530950" sldId="805"/>
            <ac:spMk id="23" creationId="{D641D891-5EC8-4292-BBFB-B78BF5328A32}"/>
          </ac:spMkLst>
        </pc:spChg>
        <pc:graphicFrameChg chg="mod">
          <ac:chgData name="Gabriel Andres Moraga Silva" userId="b3320e5d-c2fb-47a9-bffb-716644871e90" providerId="ADAL" clId="{AB524653-6DEF-44F3-BFA2-9E6BFA135C45}" dt="2021-01-03T22:22:22.175" v="275" actId="1036"/>
          <ac:graphicFrameMkLst>
            <pc:docMk/>
            <pc:sldMk cId="1071530950" sldId="805"/>
            <ac:graphicFrameMk id="18" creationId="{6F5C9C26-D719-42B7-BE51-9E86E9C9BC01}"/>
          </ac:graphicFrameMkLst>
        </pc:graphicFrameChg>
        <pc:graphicFrameChg chg="mod">
          <ac:chgData name="Gabriel Andres Moraga Silva" userId="b3320e5d-c2fb-47a9-bffb-716644871e90" providerId="ADAL" clId="{AB524653-6DEF-44F3-BFA2-9E6BFA135C45}" dt="2021-01-03T22:22:22.175" v="275" actId="1036"/>
          <ac:graphicFrameMkLst>
            <pc:docMk/>
            <pc:sldMk cId="1071530950" sldId="805"/>
            <ac:graphicFrameMk id="20" creationId="{018E7DE1-B7CC-43D4-A9BC-FFEB76ED8EA6}"/>
          </ac:graphicFrameMkLst>
        </pc:graphicFrameChg>
      </pc:sldChg>
      <pc:sldChg chg="del">
        <pc:chgData name="Gabriel Andres Moraga Silva" userId="b3320e5d-c2fb-47a9-bffb-716644871e90" providerId="ADAL" clId="{AB524653-6DEF-44F3-BFA2-9E6BFA135C45}" dt="2021-01-03T22:18:55.709" v="232" actId="47"/>
        <pc:sldMkLst>
          <pc:docMk/>
          <pc:sldMk cId="1642176984" sldId="806"/>
        </pc:sldMkLst>
      </pc:sldChg>
      <pc:sldChg chg="addSp delSp modSp add mod">
        <pc:chgData name="Gabriel Andres Moraga Silva" userId="b3320e5d-c2fb-47a9-bffb-716644871e90" providerId="ADAL" clId="{AB524653-6DEF-44F3-BFA2-9E6BFA135C45}" dt="2021-01-03T22:52:26.052" v="1052" actId="1038"/>
        <pc:sldMkLst>
          <pc:docMk/>
          <pc:sldMk cId="481943133" sldId="807"/>
        </pc:sldMkLst>
        <pc:spChg chg="add del">
          <ac:chgData name="Gabriel Andres Moraga Silva" userId="b3320e5d-c2fb-47a9-bffb-716644871e90" providerId="ADAL" clId="{AB524653-6DEF-44F3-BFA2-9E6BFA135C45}" dt="2021-01-03T22:13:04.852" v="4" actId="22"/>
          <ac:spMkLst>
            <pc:docMk/>
            <pc:sldMk cId="481943133" sldId="807"/>
            <ac:spMk id="6" creationId="{4481F98F-748B-42E5-B76B-EF99BE89F85C}"/>
          </ac:spMkLst>
        </pc:spChg>
        <pc:spChg chg="mod">
          <ac:chgData name="Gabriel Andres Moraga Silva" userId="b3320e5d-c2fb-47a9-bffb-716644871e90" providerId="ADAL" clId="{AB524653-6DEF-44F3-BFA2-9E6BFA135C45}" dt="2021-01-03T22:52:26.052" v="1052" actId="1038"/>
          <ac:spMkLst>
            <pc:docMk/>
            <pc:sldMk cId="481943133" sldId="807"/>
            <ac:spMk id="9" creationId="{902B406D-9202-4664-8629-E5954E3D2303}"/>
          </ac:spMkLst>
        </pc:spChg>
        <pc:spChg chg="mod">
          <ac:chgData name="Gabriel Andres Moraga Silva" userId="b3320e5d-c2fb-47a9-bffb-716644871e90" providerId="ADAL" clId="{AB524653-6DEF-44F3-BFA2-9E6BFA135C45}" dt="2021-01-03T22:14:43.862" v="20" actId="404"/>
          <ac:spMkLst>
            <pc:docMk/>
            <pc:sldMk cId="481943133" sldId="807"/>
            <ac:spMk id="11" creationId="{A6C796A4-EB1C-44A6-87A8-6B16FB801723}"/>
          </ac:spMkLst>
        </pc:spChg>
        <pc:spChg chg="mod">
          <ac:chgData name="Gabriel Andres Moraga Silva" userId="b3320e5d-c2fb-47a9-bffb-716644871e90" providerId="ADAL" clId="{AB524653-6DEF-44F3-BFA2-9E6BFA135C45}" dt="2021-01-03T22:14:39.947" v="18" actId="404"/>
          <ac:spMkLst>
            <pc:docMk/>
            <pc:sldMk cId="481943133" sldId="807"/>
            <ac:spMk id="12" creationId="{E113C62A-83B3-4774-97FE-56397821F40F}"/>
          </ac:spMkLst>
        </pc:spChg>
        <pc:spChg chg="add mod">
          <ac:chgData name="Gabriel Andres Moraga Silva" userId="b3320e5d-c2fb-47a9-bffb-716644871e90" providerId="ADAL" clId="{AB524653-6DEF-44F3-BFA2-9E6BFA135C45}" dt="2021-01-03T22:13:56.614" v="11" actId="1076"/>
          <ac:spMkLst>
            <pc:docMk/>
            <pc:sldMk cId="481943133" sldId="807"/>
            <ac:spMk id="13" creationId="{66DE837C-F39E-43E0-A56F-39098F49C32A}"/>
          </ac:spMkLst>
        </pc:spChg>
        <pc:spChg chg="add mod">
          <ac:chgData name="Gabriel Andres Moraga Silva" userId="b3320e5d-c2fb-47a9-bffb-716644871e90" providerId="ADAL" clId="{AB524653-6DEF-44F3-BFA2-9E6BFA135C45}" dt="2021-01-03T22:13:56.614" v="11" actId="1076"/>
          <ac:spMkLst>
            <pc:docMk/>
            <pc:sldMk cId="481943133" sldId="807"/>
            <ac:spMk id="14" creationId="{777579E5-FA0A-41E9-94F8-4C8052A314C5}"/>
          </ac:spMkLst>
        </pc:spChg>
        <pc:spChg chg="add mod">
          <ac:chgData name="Gabriel Andres Moraga Silva" userId="b3320e5d-c2fb-47a9-bffb-716644871e90" providerId="ADAL" clId="{AB524653-6DEF-44F3-BFA2-9E6BFA135C45}" dt="2021-01-03T22:13:56.614" v="11" actId="1076"/>
          <ac:spMkLst>
            <pc:docMk/>
            <pc:sldMk cId="481943133" sldId="807"/>
            <ac:spMk id="15" creationId="{7E0F4C6A-4DDB-400D-9D0B-33545BA7EB09}"/>
          </ac:spMkLst>
        </pc:spChg>
        <pc:spChg chg="add mod">
          <ac:chgData name="Gabriel Andres Moraga Silva" userId="b3320e5d-c2fb-47a9-bffb-716644871e90" providerId="ADAL" clId="{AB524653-6DEF-44F3-BFA2-9E6BFA135C45}" dt="2021-01-03T22:13:56.614" v="11" actId="1076"/>
          <ac:spMkLst>
            <pc:docMk/>
            <pc:sldMk cId="481943133" sldId="807"/>
            <ac:spMk id="16" creationId="{9273D5E5-262F-410F-9FA5-133C1EE35F77}"/>
          </ac:spMkLst>
        </pc:spChg>
        <pc:spChg chg="mod">
          <ac:chgData name="Gabriel Andres Moraga Silva" userId="b3320e5d-c2fb-47a9-bffb-716644871e90" providerId="ADAL" clId="{AB524653-6DEF-44F3-BFA2-9E6BFA135C45}" dt="2021-01-03T22:13:51.687" v="10"/>
          <ac:spMkLst>
            <pc:docMk/>
            <pc:sldMk cId="481943133" sldId="807"/>
            <ac:spMk id="18" creationId="{D04E5250-A8DD-4E70-B817-AC289B8D6331}"/>
          </ac:spMkLst>
        </pc:spChg>
        <pc:spChg chg="mod">
          <ac:chgData name="Gabriel Andres Moraga Silva" userId="b3320e5d-c2fb-47a9-bffb-716644871e90" providerId="ADAL" clId="{AB524653-6DEF-44F3-BFA2-9E6BFA135C45}" dt="2021-01-03T22:13:51.687" v="10"/>
          <ac:spMkLst>
            <pc:docMk/>
            <pc:sldMk cId="481943133" sldId="807"/>
            <ac:spMk id="19" creationId="{8D966A00-055C-4A7C-A4C4-50A5DDFD8533}"/>
          </ac:spMkLst>
        </pc:spChg>
        <pc:grpChg chg="add mod">
          <ac:chgData name="Gabriel Andres Moraga Silva" userId="b3320e5d-c2fb-47a9-bffb-716644871e90" providerId="ADAL" clId="{AB524653-6DEF-44F3-BFA2-9E6BFA135C45}" dt="2021-01-03T22:14:23.249" v="16" actId="14100"/>
          <ac:grpSpMkLst>
            <pc:docMk/>
            <pc:sldMk cId="481943133" sldId="807"/>
            <ac:grpSpMk id="8" creationId="{8F9EDB65-8E60-4C76-B263-A9EC0FF9C4D0}"/>
          </ac:grpSpMkLst>
        </pc:grpChg>
        <pc:grpChg chg="add mod">
          <ac:chgData name="Gabriel Andres Moraga Silva" userId="b3320e5d-c2fb-47a9-bffb-716644871e90" providerId="ADAL" clId="{AB524653-6DEF-44F3-BFA2-9E6BFA135C45}" dt="2021-01-03T22:13:56.614" v="11" actId="1076"/>
          <ac:grpSpMkLst>
            <pc:docMk/>
            <pc:sldMk cId="481943133" sldId="807"/>
            <ac:grpSpMk id="17" creationId="{8347BBFE-A52E-4EE3-A532-9DEB796A87BB}"/>
          </ac:grpSpMkLst>
        </pc:grpChg>
        <pc:graphicFrameChg chg="del mod">
          <ac:chgData name="Gabriel Andres Moraga Silva" userId="b3320e5d-c2fb-47a9-bffb-716644871e90" providerId="ADAL" clId="{AB524653-6DEF-44F3-BFA2-9E6BFA135C45}" dt="2021-01-03T22:13:50.199" v="9" actId="478"/>
          <ac:graphicFrameMkLst>
            <pc:docMk/>
            <pc:sldMk cId="481943133" sldId="807"/>
            <ac:graphicFrameMk id="5" creationId="{DAEB1A50-8374-4FEC-AA29-09234FA6E447}"/>
          </ac:graphicFrameMkLst>
        </pc:graphicFrameChg>
        <pc:graphicFrameChg chg="mod">
          <ac:chgData name="Gabriel Andres Moraga Silva" userId="b3320e5d-c2fb-47a9-bffb-716644871e90" providerId="ADAL" clId="{AB524653-6DEF-44F3-BFA2-9E6BFA135C45}" dt="2021-01-03T22:13:51.687" v="10"/>
          <ac:graphicFrameMkLst>
            <pc:docMk/>
            <pc:sldMk cId="481943133" sldId="807"/>
            <ac:graphicFrameMk id="10" creationId="{F713696C-B17D-48EE-96F0-2D31A182B1FD}"/>
          </ac:graphicFrameMkLst>
        </pc:graphicFrameChg>
        <pc:picChg chg="add mod">
          <ac:chgData name="Gabriel Andres Moraga Silva" userId="b3320e5d-c2fb-47a9-bffb-716644871e90" providerId="ADAL" clId="{AB524653-6DEF-44F3-BFA2-9E6BFA135C45}" dt="2021-01-03T22:13:56.614" v="11" actId="1076"/>
          <ac:picMkLst>
            <pc:docMk/>
            <pc:sldMk cId="481943133" sldId="807"/>
            <ac:picMk id="7" creationId="{38870E4D-6012-42D2-BF2F-AE24081ACE4A}"/>
          </ac:picMkLst>
        </pc:picChg>
      </pc:sldChg>
      <pc:sldChg chg="addSp delSp modSp add mod ord">
        <pc:chgData name="Gabriel Andres Moraga Silva" userId="b3320e5d-c2fb-47a9-bffb-716644871e90" providerId="ADAL" clId="{AB524653-6DEF-44F3-BFA2-9E6BFA135C45}" dt="2021-01-03T22:50:38.345" v="913" actId="1076"/>
        <pc:sldMkLst>
          <pc:docMk/>
          <pc:sldMk cId="1472794036" sldId="808"/>
        </pc:sldMkLst>
        <pc:spChg chg="add mod">
          <ac:chgData name="Gabriel Andres Moraga Silva" userId="b3320e5d-c2fb-47a9-bffb-716644871e90" providerId="ADAL" clId="{AB524653-6DEF-44F3-BFA2-9E6BFA135C45}" dt="2021-01-03T22:50:19.310" v="910" actId="255"/>
          <ac:spMkLst>
            <pc:docMk/>
            <pc:sldMk cId="1472794036" sldId="808"/>
            <ac:spMk id="6" creationId="{14289C05-BC3F-4EDC-AA76-51191E3BA3A6}"/>
          </ac:spMkLst>
        </pc:spChg>
        <pc:spChg chg="mod">
          <ac:chgData name="Gabriel Andres Moraga Silva" userId="b3320e5d-c2fb-47a9-bffb-716644871e90" providerId="ADAL" clId="{AB524653-6DEF-44F3-BFA2-9E6BFA135C45}" dt="2021-01-03T22:50:38.345" v="913" actId="1076"/>
          <ac:spMkLst>
            <pc:docMk/>
            <pc:sldMk cId="1472794036" sldId="808"/>
            <ac:spMk id="9" creationId="{902B406D-9202-4664-8629-E5954E3D2303}"/>
          </ac:spMkLst>
        </pc:spChg>
        <pc:graphicFrameChg chg="del">
          <ac:chgData name="Gabriel Andres Moraga Silva" userId="b3320e5d-c2fb-47a9-bffb-716644871e90" providerId="ADAL" clId="{AB524653-6DEF-44F3-BFA2-9E6BFA135C45}" dt="2021-01-03T22:28:17.047" v="562" actId="478"/>
          <ac:graphicFrameMkLst>
            <pc:docMk/>
            <pc:sldMk cId="1472794036" sldId="808"/>
            <ac:graphicFrameMk id="5" creationId="{DAEB1A50-8374-4FEC-AA29-09234FA6E447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F10B18-2AC4-472D-B465-8B99D7ACB451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2D69C1C-774F-470B-80E3-5E04710A950D}">
      <dgm:prSet phldrT="[Text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s-CL" sz="2400" noProof="0" dirty="0"/>
            <a:t>Objetivo</a:t>
          </a:r>
          <a:r>
            <a:rPr lang="es-CL" sz="2400" dirty="0"/>
            <a:t> Principal</a:t>
          </a:r>
        </a:p>
      </dgm:t>
    </dgm:pt>
    <dgm:pt modelId="{DD42D536-7DC5-44DF-8AE6-FA34934522DC}" type="parTrans" cxnId="{7F1EBBEE-C1C3-412E-81C2-85111E95F0A1}">
      <dgm:prSet/>
      <dgm:spPr/>
      <dgm:t>
        <a:bodyPr/>
        <a:lstStyle/>
        <a:p>
          <a:endParaRPr lang="es-CL" sz="2000" dirty="0"/>
        </a:p>
      </dgm:t>
    </dgm:pt>
    <dgm:pt modelId="{AC2EC545-EE8A-420C-AD22-0126ABB33243}" type="sibTrans" cxnId="{7F1EBBEE-C1C3-412E-81C2-85111E95F0A1}">
      <dgm:prSet/>
      <dgm:spPr/>
      <dgm:t>
        <a:bodyPr/>
        <a:lstStyle/>
        <a:p>
          <a:endParaRPr lang="es-CL" sz="2000" dirty="0"/>
        </a:p>
      </dgm:t>
    </dgm:pt>
    <dgm:pt modelId="{EC012DE7-9E33-45BF-8AF7-1E526C080074}">
      <dgm:prSet phldrT="[Text]" custT="1"/>
      <dgm:spPr/>
      <dgm:t>
        <a:bodyPr/>
        <a:lstStyle/>
        <a:p>
          <a:r>
            <a:rPr lang="es-CL" sz="2000" dirty="0"/>
            <a:t>Determinar la población potencial para los programas territoriales de la SPD: Barrios Comerciales Protegidos, Barrios Prioritarios y Fondo Nacional de Seguridad Pública.</a:t>
          </a:r>
        </a:p>
      </dgm:t>
    </dgm:pt>
    <dgm:pt modelId="{78BE2FA2-2E72-4F1A-8D15-0CAC262AD2DB}" type="parTrans" cxnId="{BC70A581-356A-4199-AE55-0F3749D450A1}">
      <dgm:prSet/>
      <dgm:spPr/>
      <dgm:t>
        <a:bodyPr/>
        <a:lstStyle/>
        <a:p>
          <a:endParaRPr lang="es-CL" sz="2000" dirty="0"/>
        </a:p>
      </dgm:t>
    </dgm:pt>
    <dgm:pt modelId="{0EADF16D-C85E-4A8E-90E6-D46EC4EA6CF6}" type="sibTrans" cxnId="{BC70A581-356A-4199-AE55-0F3749D450A1}">
      <dgm:prSet/>
      <dgm:spPr/>
      <dgm:t>
        <a:bodyPr/>
        <a:lstStyle/>
        <a:p>
          <a:endParaRPr lang="es-CL" sz="2000" dirty="0"/>
        </a:p>
      </dgm:t>
    </dgm:pt>
    <dgm:pt modelId="{5A0B3BC3-2A44-4BF7-9B07-796834BC4B49}">
      <dgm:prSet phldrT="[Text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s-CL" sz="2400" dirty="0"/>
            <a:t>Objetivos Secundarios</a:t>
          </a:r>
        </a:p>
      </dgm:t>
    </dgm:pt>
    <dgm:pt modelId="{62ACFB6F-63DD-43FE-8194-F23440555532}" type="parTrans" cxnId="{18376723-2E78-445C-A884-3FAFBA8E3C3F}">
      <dgm:prSet/>
      <dgm:spPr/>
      <dgm:t>
        <a:bodyPr/>
        <a:lstStyle/>
        <a:p>
          <a:endParaRPr lang="es-CL" sz="2000" dirty="0"/>
        </a:p>
      </dgm:t>
    </dgm:pt>
    <dgm:pt modelId="{70D15901-14A7-4732-94E0-CAF2BC9C1A84}" type="sibTrans" cxnId="{18376723-2E78-445C-A884-3FAFBA8E3C3F}">
      <dgm:prSet/>
      <dgm:spPr/>
      <dgm:t>
        <a:bodyPr/>
        <a:lstStyle/>
        <a:p>
          <a:endParaRPr lang="es-CL" sz="2000" dirty="0"/>
        </a:p>
      </dgm:t>
    </dgm:pt>
    <dgm:pt modelId="{CE432C5E-5E39-433F-B75C-5743034E0D07}">
      <dgm:prSet phldrT="[Text]" custT="1"/>
      <dgm:spPr/>
      <dgm:t>
        <a:bodyPr/>
        <a:lstStyle/>
        <a:p>
          <a:endParaRPr lang="es-CL" sz="2000" dirty="0"/>
        </a:p>
      </dgm:t>
    </dgm:pt>
    <dgm:pt modelId="{D0E70095-8773-41AE-A335-24F81739A888}" type="parTrans" cxnId="{0141CBCF-1B61-45A0-8ECD-C3A84D181925}">
      <dgm:prSet/>
      <dgm:spPr/>
      <dgm:t>
        <a:bodyPr/>
        <a:lstStyle/>
        <a:p>
          <a:endParaRPr lang="es-CL" sz="2000" dirty="0"/>
        </a:p>
      </dgm:t>
    </dgm:pt>
    <dgm:pt modelId="{82584306-996B-44A8-99B0-990D3D6A749E}" type="sibTrans" cxnId="{0141CBCF-1B61-45A0-8ECD-C3A84D181925}">
      <dgm:prSet/>
      <dgm:spPr/>
      <dgm:t>
        <a:bodyPr/>
        <a:lstStyle/>
        <a:p>
          <a:endParaRPr lang="es-CL" sz="2000" dirty="0"/>
        </a:p>
      </dgm:t>
    </dgm:pt>
    <dgm:pt modelId="{75E5CD55-B60E-4410-B36A-B2404A7C9B8A}">
      <dgm:prSet phldrT="[Text]" custT="1"/>
      <dgm:spPr/>
      <dgm:t>
        <a:bodyPr/>
        <a:lstStyle/>
        <a:p>
          <a:r>
            <a:rPr lang="es-CL" sz="2000" dirty="0"/>
            <a:t>Construir índices de criticidad delictual que permitan caracterizar y  priorizar sectores.</a:t>
          </a:r>
        </a:p>
      </dgm:t>
    </dgm:pt>
    <dgm:pt modelId="{C3998222-5CA7-4E83-85D5-29AAD6B37BF1}" type="parTrans" cxnId="{DCD3232D-3E15-4AD1-A2CD-888F7788AE3E}">
      <dgm:prSet/>
      <dgm:spPr/>
      <dgm:t>
        <a:bodyPr/>
        <a:lstStyle/>
        <a:p>
          <a:endParaRPr lang="es-CL" sz="2000" dirty="0"/>
        </a:p>
      </dgm:t>
    </dgm:pt>
    <dgm:pt modelId="{F9A7AA24-14B2-4AD2-98CE-FE289B1C6337}" type="sibTrans" cxnId="{DCD3232D-3E15-4AD1-A2CD-888F7788AE3E}">
      <dgm:prSet/>
      <dgm:spPr/>
      <dgm:t>
        <a:bodyPr/>
        <a:lstStyle/>
        <a:p>
          <a:endParaRPr lang="es-CL" sz="2000" dirty="0"/>
        </a:p>
      </dgm:t>
    </dgm:pt>
    <dgm:pt modelId="{7CA40395-03F8-40F4-82AB-477280205CA3}">
      <dgm:prSet phldrT="[Text]" custT="1"/>
      <dgm:spPr/>
      <dgm:t>
        <a:bodyPr/>
        <a:lstStyle/>
        <a:p>
          <a:r>
            <a:rPr lang="es-CL" sz="2000" dirty="0"/>
            <a:t>Establecer un umbral de criticidad que permita definir a la población potencial.</a:t>
          </a:r>
        </a:p>
      </dgm:t>
    </dgm:pt>
    <dgm:pt modelId="{781853E5-AB38-46AA-A1A6-85FB380E60FE}" type="parTrans" cxnId="{05A4A940-1C8B-41C2-9EE2-EEEAD808E234}">
      <dgm:prSet/>
      <dgm:spPr/>
      <dgm:t>
        <a:bodyPr/>
        <a:lstStyle/>
        <a:p>
          <a:endParaRPr lang="es-CL" sz="2000" dirty="0"/>
        </a:p>
      </dgm:t>
    </dgm:pt>
    <dgm:pt modelId="{67418D11-1E74-44DC-9BA2-9D72AB77E166}" type="sibTrans" cxnId="{05A4A940-1C8B-41C2-9EE2-EEEAD808E234}">
      <dgm:prSet/>
      <dgm:spPr/>
      <dgm:t>
        <a:bodyPr/>
        <a:lstStyle/>
        <a:p>
          <a:endParaRPr lang="es-CL" sz="2000" dirty="0"/>
        </a:p>
      </dgm:t>
    </dgm:pt>
    <dgm:pt modelId="{3ECD0226-CB8E-4CB9-BFF4-13C6E89D6570}">
      <dgm:prSet phldrT="[Text]" custT="1"/>
      <dgm:spPr/>
      <dgm:t>
        <a:bodyPr/>
        <a:lstStyle/>
        <a:p>
          <a:r>
            <a:rPr lang="es-CL" sz="2000" dirty="0"/>
            <a:t>Elaborar una metodología para clasificar sectores comerciales y residenciales.</a:t>
          </a:r>
        </a:p>
      </dgm:t>
    </dgm:pt>
    <dgm:pt modelId="{BC02D7FD-196A-434B-8CB2-92FB399D26C1}" type="parTrans" cxnId="{39981A16-3DAB-418E-A113-E5315EBCF130}">
      <dgm:prSet/>
      <dgm:spPr/>
      <dgm:t>
        <a:bodyPr/>
        <a:lstStyle/>
        <a:p>
          <a:endParaRPr lang="es-CL" sz="2000" dirty="0"/>
        </a:p>
      </dgm:t>
    </dgm:pt>
    <dgm:pt modelId="{9C47A3FA-C209-41BB-AFD8-8CA97FEB54AB}" type="sibTrans" cxnId="{39981A16-3DAB-418E-A113-E5315EBCF130}">
      <dgm:prSet/>
      <dgm:spPr/>
      <dgm:t>
        <a:bodyPr/>
        <a:lstStyle/>
        <a:p>
          <a:endParaRPr lang="es-CL" sz="2000" dirty="0"/>
        </a:p>
      </dgm:t>
    </dgm:pt>
    <dgm:pt modelId="{A8D07ABE-DD28-4EE4-903A-FD6504AB9A4C}">
      <dgm:prSet phldrT="[Text]" custT="1"/>
      <dgm:spPr/>
      <dgm:t>
        <a:bodyPr/>
        <a:lstStyle/>
        <a:p>
          <a:endParaRPr lang="es-CL" sz="2000" dirty="0"/>
        </a:p>
      </dgm:t>
    </dgm:pt>
    <dgm:pt modelId="{D3580C62-DEFC-489C-8006-B2C98738374C}" type="parTrans" cxnId="{952F3C78-E8D7-4F00-8478-10BDF9B8BCF6}">
      <dgm:prSet/>
      <dgm:spPr/>
      <dgm:t>
        <a:bodyPr/>
        <a:lstStyle/>
        <a:p>
          <a:endParaRPr lang="es-CL" sz="2000"/>
        </a:p>
      </dgm:t>
    </dgm:pt>
    <dgm:pt modelId="{2445B5C9-9789-42E3-9559-8C5139B2345B}" type="sibTrans" cxnId="{952F3C78-E8D7-4F00-8478-10BDF9B8BCF6}">
      <dgm:prSet/>
      <dgm:spPr/>
      <dgm:t>
        <a:bodyPr/>
        <a:lstStyle/>
        <a:p>
          <a:endParaRPr lang="es-CL" sz="2000"/>
        </a:p>
      </dgm:t>
    </dgm:pt>
    <dgm:pt modelId="{C7DAC010-3D53-4E69-BD6D-F35592EB66AF}">
      <dgm:prSet phldrT="[Text]" custT="1"/>
      <dgm:spPr/>
      <dgm:t>
        <a:bodyPr/>
        <a:lstStyle/>
        <a:p>
          <a:endParaRPr lang="es-CL" sz="2000" dirty="0"/>
        </a:p>
      </dgm:t>
    </dgm:pt>
    <dgm:pt modelId="{9CFCEF21-84A7-4FDF-891F-323F07F3CBF0}" type="parTrans" cxnId="{072E1171-BFEA-43AF-9F6A-B3B194BABC0A}">
      <dgm:prSet/>
      <dgm:spPr/>
      <dgm:t>
        <a:bodyPr/>
        <a:lstStyle/>
        <a:p>
          <a:endParaRPr lang="es-CL" sz="2000"/>
        </a:p>
      </dgm:t>
    </dgm:pt>
    <dgm:pt modelId="{C49946AC-E500-4074-BC58-50784DFFFEC1}" type="sibTrans" cxnId="{072E1171-BFEA-43AF-9F6A-B3B194BABC0A}">
      <dgm:prSet/>
      <dgm:spPr/>
      <dgm:t>
        <a:bodyPr/>
        <a:lstStyle/>
        <a:p>
          <a:endParaRPr lang="es-CL" sz="2000"/>
        </a:p>
      </dgm:t>
    </dgm:pt>
    <dgm:pt modelId="{42DB2ACE-5C71-461D-B51D-084F7A981607}">
      <dgm:prSet phldrT="[Text]" custT="1"/>
      <dgm:spPr/>
      <dgm:t>
        <a:bodyPr/>
        <a:lstStyle/>
        <a:p>
          <a:endParaRPr lang="es-CL" sz="2000" dirty="0"/>
        </a:p>
      </dgm:t>
    </dgm:pt>
    <dgm:pt modelId="{ED057DCD-4C93-4C53-B1D5-7DF43134A428}" type="parTrans" cxnId="{FCB836AA-914F-47DB-8ADD-ADF311A064BC}">
      <dgm:prSet/>
      <dgm:spPr/>
      <dgm:t>
        <a:bodyPr/>
        <a:lstStyle/>
        <a:p>
          <a:endParaRPr lang="es-CL" sz="2000"/>
        </a:p>
      </dgm:t>
    </dgm:pt>
    <dgm:pt modelId="{1CC9229C-B739-41DC-A5A7-3C5196341266}" type="sibTrans" cxnId="{FCB836AA-914F-47DB-8ADD-ADF311A064BC}">
      <dgm:prSet/>
      <dgm:spPr/>
      <dgm:t>
        <a:bodyPr/>
        <a:lstStyle/>
        <a:p>
          <a:endParaRPr lang="es-CL" sz="2000"/>
        </a:p>
      </dgm:t>
    </dgm:pt>
    <dgm:pt modelId="{14F1453B-EFDC-41FC-B2C0-A56D3A921E9A}">
      <dgm:prSet phldrT="[Text]" custT="1"/>
      <dgm:spPr/>
      <dgm:t>
        <a:bodyPr/>
        <a:lstStyle/>
        <a:p>
          <a:endParaRPr lang="es-CL" sz="2000" dirty="0"/>
        </a:p>
      </dgm:t>
    </dgm:pt>
    <dgm:pt modelId="{8F9A661F-2471-4E5A-B91E-2DDA00135671}" type="parTrans" cxnId="{1880692D-64CF-4EF0-90F7-274147EAFD74}">
      <dgm:prSet/>
      <dgm:spPr/>
      <dgm:t>
        <a:bodyPr/>
        <a:lstStyle/>
        <a:p>
          <a:endParaRPr lang="es-CL"/>
        </a:p>
      </dgm:t>
    </dgm:pt>
    <dgm:pt modelId="{06553FF9-5CF1-459D-A041-2B6D80D4C2B3}" type="sibTrans" cxnId="{1880692D-64CF-4EF0-90F7-274147EAFD74}">
      <dgm:prSet/>
      <dgm:spPr/>
      <dgm:t>
        <a:bodyPr/>
        <a:lstStyle/>
        <a:p>
          <a:endParaRPr lang="es-CL"/>
        </a:p>
      </dgm:t>
    </dgm:pt>
    <dgm:pt modelId="{EAA4169E-0433-4A28-B661-EC33FC59FC14}">
      <dgm:prSet phldrT="[Text]" custT="1"/>
      <dgm:spPr/>
      <dgm:t>
        <a:bodyPr/>
        <a:lstStyle/>
        <a:p>
          <a:endParaRPr lang="es-CL" sz="2000" dirty="0"/>
        </a:p>
      </dgm:t>
    </dgm:pt>
    <dgm:pt modelId="{8605E909-0CA7-43A1-A182-19539B130D0C}" type="parTrans" cxnId="{92E78AAA-296B-4113-B58E-4D2599708422}">
      <dgm:prSet/>
      <dgm:spPr/>
      <dgm:t>
        <a:bodyPr/>
        <a:lstStyle/>
        <a:p>
          <a:endParaRPr lang="es-CL"/>
        </a:p>
      </dgm:t>
    </dgm:pt>
    <dgm:pt modelId="{D4AAEB96-2F70-46FB-89D1-DB25F5AF22CF}" type="sibTrans" cxnId="{92E78AAA-296B-4113-B58E-4D2599708422}">
      <dgm:prSet/>
      <dgm:spPr/>
      <dgm:t>
        <a:bodyPr/>
        <a:lstStyle/>
        <a:p>
          <a:endParaRPr lang="es-CL"/>
        </a:p>
      </dgm:t>
    </dgm:pt>
    <dgm:pt modelId="{98D8A8A2-5BD0-42BA-8048-DF000B9ABC95}" type="pres">
      <dgm:prSet presAssocID="{1CF10B18-2AC4-472D-B465-8B99D7ACB451}" presName="linear" presStyleCnt="0">
        <dgm:presLayoutVars>
          <dgm:animLvl val="lvl"/>
          <dgm:resizeHandles val="exact"/>
        </dgm:presLayoutVars>
      </dgm:prSet>
      <dgm:spPr/>
    </dgm:pt>
    <dgm:pt modelId="{D382AE52-AB99-4BA8-AEA5-4A654DD3C37F}" type="pres">
      <dgm:prSet presAssocID="{42D69C1C-774F-470B-80E3-5E04710A950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E94055C-BB7F-4BA8-B1D6-13287893A207}" type="pres">
      <dgm:prSet presAssocID="{42D69C1C-774F-470B-80E3-5E04710A950D}" presName="childText" presStyleLbl="revTx" presStyleIdx="0" presStyleCnt="2">
        <dgm:presLayoutVars>
          <dgm:bulletEnabled val="1"/>
        </dgm:presLayoutVars>
      </dgm:prSet>
      <dgm:spPr/>
    </dgm:pt>
    <dgm:pt modelId="{4BB00F9E-C0FB-43B0-99B8-F79CA4860FDD}" type="pres">
      <dgm:prSet presAssocID="{5A0B3BC3-2A44-4BF7-9B07-796834BC4B4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104477C-323F-45E9-B083-FE3B1888DFE4}" type="pres">
      <dgm:prSet presAssocID="{5A0B3BC3-2A44-4BF7-9B07-796834BC4B49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1053513-68FA-4779-9CBD-47D4E748A12F}" type="presOf" srcId="{42D69C1C-774F-470B-80E3-5E04710A950D}" destId="{D382AE52-AB99-4BA8-AEA5-4A654DD3C37F}" srcOrd="0" destOrd="0" presId="urn:microsoft.com/office/officeart/2005/8/layout/vList2"/>
    <dgm:cxn modelId="{39981A16-3DAB-418E-A113-E5315EBCF130}" srcId="{5A0B3BC3-2A44-4BF7-9B07-796834BC4B49}" destId="{3ECD0226-CB8E-4CB9-BFF4-13C6E89D6570}" srcOrd="1" destOrd="0" parTransId="{BC02D7FD-196A-434B-8CB2-92FB399D26C1}" sibTransId="{9C47A3FA-C209-41BB-AFD8-8CA97FEB54AB}"/>
    <dgm:cxn modelId="{023CCC1C-82AE-4AC5-9F74-9D4AA5F616BD}" type="presOf" srcId="{CE432C5E-5E39-433F-B75C-5743034E0D07}" destId="{2104477C-323F-45E9-B083-FE3B1888DFE4}" srcOrd="0" destOrd="6" presId="urn:microsoft.com/office/officeart/2005/8/layout/vList2"/>
    <dgm:cxn modelId="{18376723-2E78-445C-A884-3FAFBA8E3C3F}" srcId="{1CF10B18-2AC4-472D-B465-8B99D7ACB451}" destId="{5A0B3BC3-2A44-4BF7-9B07-796834BC4B49}" srcOrd="1" destOrd="0" parTransId="{62ACFB6F-63DD-43FE-8194-F23440555532}" sibTransId="{70D15901-14A7-4732-94E0-CAF2BC9C1A84}"/>
    <dgm:cxn modelId="{DCD3232D-3E15-4AD1-A2CD-888F7788AE3E}" srcId="{5A0B3BC3-2A44-4BF7-9B07-796834BC4B49}" destId="{75E5CD55-B60E-4410-B36A-B2404A7C9B8A}" srcOrd="2" destOrd="0" parTransId="{C3998222-5CA7-4E83-85D5-29AAD6B37BF1}" sibTransId="{F9A7AA24-14B2-4AD2-98CE-FE289B1C6337}"/>
    <dgm:cxn modelId="{1880692D-64CF-4EF0-90F7-274147EAFD74}" srcId="{5A0B3BC3-2A44-4BF7-9B07-796834BC4B49}" destId="{14F1453B-EFDC-41FC-B2C0-A56D3A921E9A}" srcOrd="5" destOrd="0" parTransId="{8F9A661F-2471-4E5A-B91E-2DDA00135671}" sibTransId="{06553FF9-5CF1-459D-A041-2B6D80D4C2B3}"/>
    <dgm:cxn modelId="{E0F96C3E-D172-4544-8434-EDB7194C065C}" type="presOf" srcId="{C7DAC010-3D53-4E69-BD6D-F35592EB66AF}" destId="{6E94055C-BB7F-4BA8-B1D6-13287893A207}" srcOrd="0" destOrd="0" presId="urn:microsoft.com/office/officeart/2005/8/layout/vList2"/>
    <dgm:cxn modelId="{05A4A940-1C8B-41C2-9EE2-EEEAD808E234}" srcId="{5A0B3BC3-2A44-4BF7-9B07-796834BC4B49}" destId="{7CA40395-03F8-40F4-82AB-477280205CA3}" srcOrd="3" destOrd="0" parTransId="{781853E5-AB38-46AA-A1A6-85FB380E60FE}" sibTransId="{67418D11-1E74-44DC-9BA2-9D72AB77E166}"/>
    <dgm:cxn modelId="{90F57048-111B-4276-A751-62278E4B172B}" type="presOf" srcId="{7CA40395-03F8-40F4-82AB-477280205CA3}" destId="{2104477C-323F-45E9-B083-FE3B1888DFE4}" srcOrd="0" destOrd="3" presId="urn:microsoft.com/office/officeart/2005/8/layout/vList2"/>
    <dgm:cxn modelId="{2BE19768-9BA8-4874-BF93-3D38B8046777}" type="presOf" srcId="{1CF10B18-2AC4-472D-B465-8B99D7ACB451}" destId="{98D8A8A2-5BD0-42BA-8048-DF000B9ABC95}" srcOrd="0" destOrd="0" presId="urn:microsoft.com/office/officeart/2005/8/layout/vList2"/>
    <dgm:cxn modelId="{072E1171-BFEA-43AF-9F6A-B3B194BABC0A}" srcId="{42D69C1C-774F-470B-80E3-5E04710A950D}" destId="{C7DAC010-3D53-4E69-BD6D-F35592EB66AF}" srcOrd="0" destOrd="0" parTransId="{9CFCEF21-84A7-4FDF-891F-323F07F3CBF0}" sibTransId="{C49946AC-E500-4074-BC58-50784DFFFEC1}"/>
    <dgm:cxn modelId="{952F3C78-E8D7-4F00-8478-10BDF9B8BCF6}" srcId="{5A0B3BC3-2A44-4BF7-9B07-796834BC4B49}" destId="{A8D07ABE-DD28-4EE4-903A-FD6504AB9A4C}" srcOrd="0" destOrd="0" parTransId="{D3580C62-DEFC-489C-8006-B2C98738374C}" sibTransId="{2445B5C9-9789-42E3-9559-8C5139B2345B}"/>
    <dgm:cxn modelId="{15FA5F59-B90E-47DB-BE9F-DC9AA5175F9F}" type="presOf" srcId="{14F1453B-EFDC-41FC-B2C0-A56D3A921E9A}" destId="{2104477C-323F-45E9-B083-FE3B1888DFE4}" srcOrd="0" destOrd="5" presId="urn:microsoft.com/office/officeart/2005/8/layout/vList2"/>
    <dgm:cxn modelId="{BC70A581-356A-4199-AE55-0F3749D450A1}" srcId="{42D69C1C-774F-470B-80E3-5E04710A950D}" destId="{EC012DE7-9E33-45BF-8AF7-1E526C080074}" srcOrd="1" destOrd="0" parTransId="{78BE2FA2-2E72-4F1A-8D15-0CAC262AD2DB}" sibTransId="{0EADF16D-C85E-4A8E-90E6-D46EC4EA6CF6}"/>
    <dgm:cxn modelId="{62BD0888-1663-4952-8000-97EE5819BAE4}" type="presOf" srcId="{EAA4169E-0433-4A28-B661-EC33FC59FC14}" destId="{2104477C-323F-45E9-B083-FE3B1888DFE4}" srcOrd="0" destOrd="4" presId="urn:microsoft.com/office/officeart/2005/8/layout/vList2"/>
    <dgm:cxn modelId="{0FBF228C-D1FE-44C2-8CC2-F5B7807C2C71}" type="presOf" srcId="{75E5CD55-B60E-4410-B36A-B2404A7C9B8A}" destId="{2104477C-323F-45E9-B083-FE3B1888DFE4}" srcOrd="0" destOrd="2" presId="urn:microsoft.com/office/officeart/2005/8/layout/vList2"/>
    <dgm:cxn modelId="{15FA8799-B9A8-4D89-A217-00984641E700}" type="presOf" srcId="{42DB2ACE-5C71-461D-B51D-084F7A981607}" destId="{6E94055C-BB7F-4BA8-B1D6-13287893A207}" srcOrd="0" destOrd="2" presId="urn:microsoft.com/office/officeart/2005/8/layout/vList2"/>
    <dgm:cxn modelId="{1752579A-B475-4B7D-BA46-B1A1C17DDE08}" type="presOf" srcId="{A8D07ABE-DD28-4EE4-903A-FD6504AB9A4C}" destId="{2104477C-323F-45E9-B083-FE3B1888DFE4}" srcOrd="0" destOrd="0" presId="urn:microsoft.com/office/officeart/2005/8/layout/vList2"/>
    <dgm:cxn modelId="{FCB836AA-914F-47DB-8ADD-ADF311A064BC}" srcId="{42D69C1C-774F-470B-80E3-5E04710A950D}" destId="{42DB2ACE-5C71-461D-B51D-084F7A981607}" srcOrd="2" destOrd="0" parTransId="{ED057DCD-4C93-4C53-B1D5-7DF43134A428}" sibTransId="{1CC9229C-B739-41DC-A5A7-3C5196341266}"/>
    <dgm:cxn modelId="{92E78AAA-296B-4113-B58E-4D2599708422}" srcId="{5A0B3BC3-2A44-4BF7-9B07-796834BC4B49}" destId="{EAA4169E-0433-4A28-B661-EC33FC59FC14}" srcOrd="4" destOrd="0" parTransId="{8605E909-0CA7-43A1-A182-19539B130D0C}" sibTransId="{D4AAEB96-2F70-46FB-89D1-DB25F5AF22CF}"/>
    <dgm:cxn modelId="{00FAA7CB-48B8-4B72-9AC1-9699F5AB0ADE}" type="presOf" srcId="{5A0B3BC3-2A44-4BF7-9B07-796834BC4B49}" destId="{4BB00F9E-C0FB-43B0-99B8-F79CA4860FDD}" srcOrd="0" destOrd="0" presId="urn:microsoft.com/office/officeart/2005/8/layout/vList2"/>
    <dgm:cxn modelId="{0141CBCF-1B61-45A0-8ECD-C3A84D181925}" srcId="{5A0B3BC3-2A44-4BF7-9B07-796834BC4B49}" destId="{CE432C5E-5E39-433F-B75C-5743034E0D07}" srcOrd="6" destOrd="0" parTransId="{D0E70095-8773-41AE-A335-24F81739A888}" sibTransId="{82584306-996B-44A8-99B0-990D3D6A749E}"/>
    <dgm:cxn modelId="{EFA494ED-8AB5-4CEC-A420-D9A2C357B219}" type="presOf" srcId="{EC012DE7-9E33-45BF-8AF7-1E526C080074}" destId="{6E94055C-BB7F-4BA8-B1D6-13287893A207}" srcOrd="0" destOrd="1" presId="urn:microsoft.com/office/officeart/2005/8/layout/vList2"/>
    <dgm:cxn modelId="{7F1EBBEE-C1C3-412E-81C2-85111E95F0A1}" srcId="{1CF10B18-2AC4-472D-B465-8B99D7ACB451}" destId="{42D69C1C-774F-470B-80E3-5E04710A950D}" srcOrd="0" destOrd="0" parTransId="{DD42D536-7DC5-44DF-8AE6-FA34934522DC}" sibTransId="{AC2EC545-EE8A-420C-AD22-0126ABB33243}"/>
    <dgm:cxn modelId="{EC5360F0-287B-4267-A4D1-8C5EFC84BFB1}" type="presOf" srcId="{3ECD0226-CB8E-4CB9-BFF4-13C6E89D6570}" destId="{2104477C-323F-45E9-B083-FE3B1888DFE4}" srcOrd="0" destOrd="1" presId="urn:microsoft.com/office/officeart/2005/8/layout/vList2"/>
    <dgm:cxn modelId="{A2022D5C-72F7-4749-AC15-57832AC2B979}" type="presParOf" srcId="{98D8A8A2-5BD0-42BA-8048-DF000B9ABC95}" destId="{D382AE52-AB99-4BA8-AEA5-4A654DD3C37F}" srcOrd="0" destOrd="0" presId="urn:microsoft.com/office/officeart/2005/8/layout/vList2"/>
    <dgm:cxn modelId="{E85361D4-6671-416E-BC15-ACACCA19894A}" type="presParOf" srcId="{98D8A8A2-5BD0-42BA-8048-DF000B9ABC95}" destId="{6E94055C-BB7F-4BA8-B1D6-13287893A207}" srcOrd="1" destOrd="0" presId="urn:microsoft.com/office/officeart/2005/8/layout/vList2"/>
    <dgm:cxn modelId="{48F7D9B6-56A2-4859-967F-E5227B887ADB}" type="presParOf" srcId="{98D8A8A2-5BD0-42BA-8048-DF000B9ABC95}" destId="{4BB00F9E-C0FB-43B0-99B8-F79CA4860FDD}" srcOrd="2" destOrd="0" presId="urn:microsoft.com/office/officeart/2005/8/layout/vList2"/>
    <dgm:cxn modelId="{F3C3C02B-6D2D-4F57-B095-5A543BEBF2A5}" type="presParOf" srcId="{98D8A8A2-5BD0-42BA-8048-DF000B9ABC95}" destId="{2104477C-323F-45E9-B083-FE3B1888DFE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66099B6-DBBD-4AB0-82D2-877B80F846F7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19050">
          <a:solidFill>
            <a:srgbClr val="0070C0"/>
          </a:solidFill>
        </a:ln>
      </dgm:spPr>
      <dgm:t>
        <a:bodyPr spcFirstLastPara="0" vert="horz" wrap="square" lIns="76200" tIns="76200" rIns="76200" bIns="76200" numCol="1" spcCol="1270" anchor="ctr" anchorCtr="0"/>
        <a:lstStyle/>
        <a:p>
          <a:r>
            <a:rPr lang="es-CL" sz="1800" noProof="0" dirty="0"/>
            <a:t>Modelo </a:t>
          </a:r>
          <a:r>
            <a:rPr lang="es-CL" sz="1800" i="1" noProof="0" dirty="0" err="1"/>
            <a:t>Logit</a:t>
          </a:r>
          <a:r>
            <a:rPr lang="es-CL" sz="1800" i="0" noProof="0" dirty="0"/>
            <a:t> basado en densidad comercial.</a:t>
          </a:r>
          <a:endParaRPr lang="es-CL" sz="2000" b="1" noProof="0" dirty="0"/>
        </a:p>
      </dgm:t>
    </dgm:pt>
    <dgm:pt modelId="{B09C8BFB-F41C-4AC4-AB94-F216E3081C2D}" type="parTrans" cxnId="{B4F3EA32-CE64-4A92-9BAE-BC57E5392B05}">
      <dgm:prSet/>
      <dgm:spPr/>
      <dgm:t>
        <a:bodyPr/>
        <a:lstStyle/>
        <a:p>
          <a:endParaRPr lang="en-US" sz="2400"/>
        </a:p>
      </dgm:t>
    </dgm:pt>
    <dgm:pt modelId="{BC531B32-9B0E-482E-BF91-65C61F17168D}" type="sibTrans" cxnId="{B4F3EA32-CE64-4A92-9BAE-BC57E5392B05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endParaRPr lang="en-US" sz="1600"/>
        </a:p>
      </dgm:t>
    </dgm:pt>
    <dgm:pt modelId="{EE62A4F6-4AC4-435B-990E-81A71CE8CAC7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19050">
          <a:solidFill>
            <a:srgbClr val="0070C0"/>
          </a:solidFill>
        </a:ln>
      </dgm:spPr>
      <dgm:t>
        <a:bodyPr spcFirstLastPara="0" vert="horz" wrap="square" lIns="76200" tIns="76200" rIns="76200" bIns="76200" numCol="1" spcCol="1270" anchor="ctr" anchorCtr="0"/>
        <a:lstStyle/>
        <a:p>
          <a:r>
            <a:rPr lang="es-CL" sz="1800" kern="1200" noProof="0" dirty="0"/>
            <a:t>No comercial + densidad hogares/hectárea &gt; 20</a:t>
          </a:r>
          <a:endParaRPr lang="es-CL" sz="2000" b="1" kern="1200" noProof="0" dirty="0"/>
        </a:p>
      </dgm:t>
    </dgm:pt>
    <dgm:pt modelId="{F287B947-7343-4FA2-B288-B23A59FFAE31}" type="parTrans" cxnId="{3A2CECA6-0C5B-46BB-B7C6-7D37E9D210BD}">
      <dgm:prSet/>
      <dgm:spPr/>
      <dgm:t>
        <a:bodyPr/>
        <a:lstStyle/>
        <a:p>
          <a:endParaRPr lang="en-US" sz="2400"/>
        </a:p>
      </dgm:t>
    </dgm:pt>
    <dgm:pt modelId="{389F9A93-0231-4877-8C41-5D5B8DD7AAC0}" type="sibTrans" cxnId="{3A2CECA6-0C5B-46BB-B7C6-7D37E9D210BD}">
      <dgm:prSet/>
      <dgm:spPr/>
      <dgm:t>
        <a:bodyPr/>
        <a:lstStyle/>
        <a:p>
          <a:endParaRPr lang="en-US" sz="2400"/>
        </a:p>
      </dgm:t>
    </dgm:pt>
    <dgm:pt modelId="{386C2B6D-2EE1-4682-AE61-EE246CD54E31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19050">
          <a:solidFill>
            <a:srgbClr val="0070C0"/>
          </a:solidFill>
        </a:ln>
      </dgm:spPr>
      <dgm:t>
        <a:bodyPr spcFirstLastPara="0" vert="horz" wrap="square" lIns="76200" tIns="76200" rIns="76200" bIns="76200" numCol="1" spcCol="1270" anchor="ctr" anchorCtr="0"/>
        <a:lstStyle/>
        <a:p>
          <a:r>
            <a:rPr lang="es-CL" sz="1800" kern="1200" noProof="0" dirty="0"/>
            <a:t>1.919 sectores clasificables como residenciales</a:t>
          </a:r>
        </a:p>
      </dgm:t>
    </dgm:pt>
    <dgm:pt modelId="{649D72FB-0D8F-479C-87D1-C73133EF35E2}" type="parTrans" cxnId="{7F96AC57-2F84-4E8C-AA92-E82865EE63FE}">
      <dgm:prSet/>
      <dgm:spPr/>
      <dgm:t>
        <a:bodyPr/>
        <a:lstStyle/>
        <a:p>
          <a:endParaRPr lang="en-US" sz="2400"/>
        </a:p>
      </dgm:t>
    </dgm:pt>
    <dgm:pt modelId="{E1C9E6F1-2ED2-4DD8-9B78-28FC1AF5D352}" type="sibTrans" cxnId="{7F96AC57-2F84-4E8C-AA92-E82865EE63FE}">
      <dgm:prSet/>
      <dgm:spPr/>
      <dgm:t>
        <a:bodyPr/>
        <a:lstStyle/>
        <a:p>
          <a:endParaRPr lang="en-US" sz="2400"/>
        </a:p>
      </dgm:t>
    </dgm:pt>
    <dgm:pt modelId="{BB047E55-B9F3-4876-8B69-EBCDBF1F5336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19050">
          <a:solidFill>
            <a:srgbClr val="0070C0"/>
          </a:solidFill>
        </a:ln>
      </dgm:spPr>
      <dgm:t>
        <a:bodyPr spcFirstLastPara="0" vert="horz" wrap="square" lIns="76200" tIns="76200" rIns="76200" bIns="76200" numCol="1" spcCol="1270" anchor="ctr" anchorCtr="0"/>
        <a:lstStyle/>
        <a:p>
          <a:r>
            <a:rPr lang="es-CL" sz="1800" noProof="0" dirty="0"/>
            <a:t>651 sectores clasificables como comerciales</a:t>
          </a:r>
        </a:p>
      </dgm:t>
    </dgm:pt>
    <dgm:pt modelId="{4075B148-014A-4887-BF15-A1294FBE1C71}" type="parTrans" cxnId="{CA8AB61A-D08A-41ED-AC8D-5B4CAD146122}">
      <dgm:prSet/>
      <dgm:spPr/>
      <dgm:t>
        <a:bodyPr/>
        <a:lstStyle/>
        <a:p>
          <a:endParaRPr lang="es-CL"/>
        </a:p>
      </dgm:t>
    </dgm:pt>
    <dgm:pt modelId="{8D72B037-CD6E-4C23-ADEF-2CF867CBA662}" type="sibTrans" cxnId="{CA8AB61A-D08A-41ED-AC8D-5B4CAD146122}">
      <dgm:prSet/>
      <dgm:spPr/>
      <dgm:t>
        <a:bodyPr/>
        <a:lstStyle/>
        <a:p>
          <a:endParaRPr lang="es-CL"/>
        </a:p>
      </dgm:t>
    </dgm:pt>
    <dgm:pt modelId="{5E2F24C6-7671-46C1-AE1A-565095F6779F}" type="pres">
      <dgm:prSet presAssocID="{B9C32B05-62EA-407A-B21C-2310C7945705}" presName="linearFlow" presStyleCnt="0">
        <dgm:presLayoutVars>
          <dgm:resizeHandles val="exact"/>
        </dgm:presLayoutVars>
      </dgm:prSet>
      <dgm:spPr/>
    </dgm:pt>
    <dgm:pt modelId="{1C5CD4A9-7ECE-4872-B0D7-1F94106A30FF}" type="pres">
      <dgm:prSet presAssocID="{F66099B6-DBBD-4AB0-82D2-877B80F846F7}" presName="node" presStyleLbl="node1" presStyleIdx="0" presStyleCnt="2" custScaleX="143933" custLinFactNeighborY="-37279">
        <dgm:presLayoutVars>
          <dgm:bulletEnabled val="1"/>
        </dgm:presLayoutVars>
      </dgm:prSet>
      <dgm:spPr>
        <a:xfrm>
          <a:off x="1766463" y="1935742"/>
          <a:ext cx="7420121" cy="1288815"/>
        </a:xfrm>
        <a:prstGeom prst="roundRect">
          <a:avLst>
            <a:gd name="adj" fmla="val 10000"/>
          </a:avLst>
        </a:prstGeom>
      </dgm:spPr>
    </dgm:pt>
    <dgm:pt modelId="{AAA894B4-25F6-49DD-8257-93B2760DFC44}" type="pres">
      <dgm:prSet presAssocID="{BC531B32-9B0E-482E-BF91-65C61F17168D}" presName="sibTrans" presStyleLbl="sibTrans2D1" presStyleIdx="0" presStyleCnt="1"/>
      <dgm:spPr/>
    </dgm:pt>
    <dgm:pt modelId="{00F60B8F-3666-4207-8F6B-B8F146C21F00}" type="pres">
      <dgm:prSet presAssocID="{BC531B32-9B0E-482E-BF91-65C61F17168D}" presName="connectorText" presStyleLbl="sibTrans2D1" presStyleIdx="0" presStyleCnt="1"/>
      <dgm:spPr/>
    </dgm:pt>
    <dgm:pt modelId="{B385F34C-6A1E-4D75-8950-BF687B36EE40}" type="pres">
      <dgm:prSet presAssocID="{EE62A4F6-4AC4-435B-990E-81A71CE8CAC7}" presName="node" presStyleLbl="node1" presStyleIdx="1" presStyleCnt="2" custScaleX="143933">
        <dgm:presLayoutVars>
          <dgm:bulletEnabled val="1"/>
        </dgm:presLayoutVars>
      </dgm:prSet>
      <dgm:spPr>
        <a:xfrm>
          <a:off x="1766463" y="3868965"/>
          <a:ext cx="7420121" cy="1288815"/>
        </a:xfrm>
        <a:prstGeom prst="roundRect">
          <a:avLst>
            <a:gd name="adj" fmla="val 10000"/>
          </a:avLst>
        </a:prstGeom>
      </dgm:spPr>
    </dgm:pt>
  </dgm:ptLst>
  <dgm:cxnLst>
    <dgm:cxn modelId="{CA8AB61A-D08A-41ED-AC8D-5B4CAD146122}" srcId="{F66099B6-DBBD-4AB0-82D2-877B80F846F7}" destId="{BB047E55-B9F3-4876-8B69-EBCDBF1F5336}" srcOrd="0" destOrd="0" parTransId="{4075B148-014A-4887-BF15-A1294FBE1C71}" sibTransId="{8D72B037-CD6E-4C23-ADEF-2CF867CBA662}"/>
    <dgm:cxn modelId="{B4F3EA32-CE64-4A92-9BAE-BC57E5392B05}" srcId="{B9C32B05-62EA-407A-B21C-2310C7945705}" destId="{F66099B6-DBBD-4AB0-82D2-877B80F846F7}" srcOrd="0" destOrd="0" parTransId="{B09C8BFB-F41C-4AC4-AB94-F216E3081C2D}" sibTransId="{BC531B32-9B0E-482E-BF91-65C61F17168D}"/>
    <dgm:cxn modelId="{4A775669-29BE-4231-AE5C-FE26DBCD28ED}" type="presOf" srcId="{F66099B6-DBBD-4AB0-82D2-877B80F846F7}" destId="{1C5CD4A9-7ECE-4872-B0D7-1F94106A30FF}" srcOrd="0" destOrd="0" presId="urn:microsoft.com/office/officeart/2005/8/layout/process2"/>
    <dgm:cxn modelId="{1A164E6B-E892-4FC2-AEA2-FF7E215F3CFD}" type="presOf" srcId="{BC531B32-9B0E-482E-BF91-65C61F17168D}" destId="{00F60B8F-3666-4207-8F6B-B8F146C21F00}" srcOrd="1" destOrd="0" presId="urn:microsoft.com/office/officeart/2005/8/layout/process2"/>
    <dgm:cxn modelId="{C8F69C72-E5F4-45F9-9F98-FFA52AA04BA9}" type="presOf" srcId="{EE62A4F6-4AC4-435B-990E-81A71CE8CAC7}" destId="{B385F34C-6A1E-4D75-8950-BF687B36EE40}" srcOrd="0" destOrd="0" presId="urn:microsoft.com/office/officeart/2005/8/layout/process2"/>
    <dgm:cxn modelId="{7F96AC57-2F84-4E8C-AA92-E82865EE63FE}" srcId="{EE62A4F6-4AC4-435B-990E-81A71CE8CAC7}" destId="{386C2B6D-2EE1-4682-AE61-EE246CD54E31}" srcOrd="0" destOrd="0" parTransId="{649D72FB-0D8F-479C-87D1-C73133EF35E2}" sibTransId="{E1C9E6F1-2ED2-4DD8-9B78-28FC1AF5D352}"/>
    <dgm:cxn modelId="{3A2CECA6-0C5B-46BB-B7C6-7D37E9D210BD}" srcId="{B9C32B05-62EA-407A-B21C-2310C7945705}" destId="{EE62A4F6-4AC4-435B-990E-81A71CE8CAC7}" srcOrd="1" destOrd="0" parTransId="{F287B947-7343-4FA2-B288-B23A59FFAE31}" sibTransId="{389F9A93-0231-4877-8C41-5D5B8DD7AAC0}"/>
    <dgm:cxn modelId="{BE81BBAC-3179-493F-B34A-CDA0949C7247}" type="presOf" srcId="{386C2B6D-2EE1-4682-AE61-EE246CD54E31}" destId="{B385F34C-6A1E-4D75-8950-BF687B36EE40}" srcOrd="0" destOrd="1" presId="urn:microsoft.com/office/officeart/2005/8/layout/process2"/>
    <dgm:cxn modelId="{C09E50AE-1488-4420-8A04-0E0854CE5854}" type="presOf" srcId="{BC531B32-9B0E-482E-BF91-65C61F17168D}" destId="{AAA894B4-25F6-49DD-8257-93B2760DFC44}" srcOrd="0" destOrd="0" presId="urn:microsoft.com/office/officeart/2005/8/layout/process2"/>
    <dgm:cxn modelId="{33F5F1C0-4335-43C9-8341-D8AE9364201B}" type="presOf" srcId="{BB047E55-B9F3-4876-8B69-EBCDBF1F5336}" destId="{1C5CD4A9-7ECE-4872-B0D7-1F94106A30FF}" srcOrd="0" destOrd="1" presId="urn:microsoft.com/office/officeart/2005/8/layout/process2"/>
    <dgm:cxn modelId="{6ACC04CA-06F7-4F21-B491-BF8B98B7A2D4}" type="presOf" srcId="{B9C32B05-62EA-407A-B21C-2310C7945705}" destId="{5E2F24C6-7671-46C1-AE1A-565095F6779F}" srcOrd="0" destOrd="0" presId="urn:microsoft.com/office/officeart/2005/8/layout/process2"/>
    <dgm:cxn modelId="{BDEEE712-A7CB-49F7-A8E0-2818B71FF53E}" type="presParOf" srcId="{5E2F24C6-7671-46C1-AE1A-565095F6779F}" destId="{1C5CD4A9-7ECE-4872-B0D7-1F94106A30FF}" srcOrd="0" destOrd="0" presId="urn:microsoft.com/office/officeart/2005/8/layout/process2"/>
    <dgm:cxn modelId="{CA61F236-9DF6-4113-B314-2E07DBC3D6F2}" type="presParOf" srcId="{5E2F24C6-7671-46C1-AE1A-565095F6779F}" destId="{AAA894B4-25F6-49DD-8257-93B2760DFC44}" srcOrd="1" destOrd="0" presId="urn:microsoft.com/office/officeart/2005/8/layout/process2"/>
    <dgm:cxn modelId="{B81B79E8-B570-4159-B45A-FA4D4BBD4A93}" type="presParOf" srcId="{AAA894B4-25F6-49DD-8257-93B2760DFC44}" destId="{00F60B8F-3666-4207-8F6B-B8F146C21F00}" srcOrd="0" destOrd="0" presId="urn:microsoft.com/office/officeart/2005/8/layout/process2"/>
    <dgm:cxn modelId="{EACE50F4-E935-4A48-8144-DECB5288F5CD}" type="presParOf" srcId="{5E2F24C6-7671-46C1-AE1A-565095F6779F}" destId="{B385F34C-6A1E-4D75-8950-BF687B36EE40}" srcOrd="2" destOrd="0" presId="urn:microsoft.com/office/officeart/2005/8/layout/process2"/>
  </dgm:cxnLst>
  <dgm:bg>
    <a:noFill/>
    <a:effectLst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EE3ACE-9537-4193-9DA5-9BAC999873D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C307DF15-873B-4BB3-82BD-6CE8736D9583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 lIns="72000" rIns="72000"/>
        <a:lstStyle/>
        <a:p>
          <a:r>
            <a:rPr lang="es-CL" sz="2400" dirty="0"/>
            <a:t>Índice </a:t>
          </a:r>
        </a:p>
        <a:p>
          <a:r>
            <a:rPr lang="es-CL" sz="2400" dirty="0"/>
            <a:t>Residencial</a:t>
          </a:r>
        </a:p>
      </dgm:t>
    </dgm:pt>
    <dgm:pt modelId="{2B545D42-8382-4C58-819C-40A82DCCB5FB}" type="parTrans" cxnId="{CF340F56-0E3F-4DB8-BA4A-F3DFCB3592EB}">
      <dgm:prSet/>
      <dgm:spPr/>
      <dgm:t>
        <a:bodyPr/>
        <a:lstStyle/>
        <a:p>
          <a:endParaRPr lang="es-CL"/>
        </a:p>
      </dgm:t>
    </dgm:pt>
    <dgm:pt modelId="{F201CC42-618B-4838-97B8-E6CC34D177CA}" type="sibTrans" cxnId="{CF340F56-0E3F-4DB8-BA4A-F3DFCB3592EB}">
      <dgm:prSet/>
      <dgm:spPr/>
      <dgm:t>
        <a:bodyPr/>
        <a:lstStyle/>
        <a:p>
          <a:endParaRPr lang="es-CL"/>
        </a:p>
      </dgm:t>
    </dgm:pt>
    <dgm:pt modelId="{24CDE12B-A0D5-49D5-B99E-8E71B5ACC277}">
      <dgm:prSet phldrT="[Texto]" custT="1"/>
      <dgm:spPr>
        <a:solidFill>
          <a:schemeClr val="accent6"/>
        </a:solidFill>
      </dgm:spPr>
      <dgm:t>
        <a:bodyPr/>
        <a:lstStyle/>
        <a:p>
          <a:r>
            <a:rPr lang="es-CL" sz="2000" dirty="0"/>
            <a:t>Infracciones a la ley de armas y drogas</a:t>
          </a:r>
        </a:p>
      </dgm:t>
    </dgm:pt>
    <dgm:pt modelId="{87BFF252-0CC6-48CF-B7D8-C83F0ED66579}" type="parTrans" cxnId="{43408220-3B9C-4AAF-AD5C-48A31E9FFB95}">
      <dgm:prSet/>
      <dgm:spPr/>
      <dgm:t>
        <a:bodyPr/>
        <a:lstStyle/>
        <a:p>
          <a:endParaRPr lang="es-CL"/>
        </a:p>
      </dgm:t>
    </dgm:pt>
    <dgm:pt modelId="{34D3A672-A431-49AA-83EE-D079E68249A7}" type="sibTrans" cxnId="{43408220-3B9C-4AAF-AD5C-48A31E9FFB95}">
      <dgm:prSet/>
      <dgm:spPr/>
      <dgm:t>
        <a:bodyPr/>
        <a:lstStyle/>
        <a:p>
          <a:endParaRPr lang="es-CL"/>
        </a:p>
      </dgm:t>
    </dgm:pt>
    <dgm:pt modelId="{B48C321A-4AD5-4D7C-819A-8337A014C3D3}">
      <dgm:prSet phldrT="[Texto]" custT="1"/>
      <dgm:spPr>
        <a:solidFill>
          <a:schemeClr val="accent6"/>
        </a:solidFill>
      </dgm:spPr>
      <dgm:t>
        <a:bodyPr/>
        <a:lstStyle/>
        <a:p>
          <a:r>
            <a:rPr lang="es-CL" sz="2000" dirty="0"/>
            <a:t>Actividad criminal</a:t>
          </a:r>
        </a:p>
      </dgm:t>
    </dgm:pt>
    <dgm:pt modelId="{236454C8-FFD1-4510-8A1F-774FA957CFE7}" type="parTrans" cxnId="{CB8FA1C1-D962-4D28-8AB4-F3C096C185E2}">
      <dgm:prSet/>
      <dgm:spPr/>
      <dgm:t>
        <a:bodyPr/>
        <a:lstStyle/>
        <a:p>
          <a:endParaRPr lang="es-CL"/>
        </a:p>
      </dgm:t>
    </dgm:pt>
    <dgm:pt modelId="{142A88FE-E031-4774-BEC3-192B66710B5B}" type="sibTrans" cxnId="{CB8FA1C1-D962-4D28-8AB4-F3C096C185E2}">
      <dgm:prSet/>
      <dgm:spPr/>
      <dgm:t>
        <a:bodyPr/>
        <a:lstStyle/>
        <a:p>
          <a:endParaRPr lang="es-CL"/>
        </a:p>
      </dgm:t>
    </dgm:pt>
    <dgm:pt modelId="{67EB741C-D9C3-4E04-969E-2FF2B6C239DB}">
      <dgm:prSet phldrT="[Texto]" custT="1"/>
      <dgm:spPr>
        <a:solidFill>
          <a:schemeClr val="accent2"/>
        </a:solidFill>
      </dgm:spPr>
      <dgm:t>
        <a:bodyPr/>
        <a:lstStyle/>
        <a:p>
          <a:r>
            <a:rPr lang="es-CL" sz="2000" dirty="0"/>
            <a:t>Homicidios y otras muertes</a:t>
          </a:r>
        </a:p>
      </dgm:t>
    </dgm:pt>
    <dgm:pt modelId="{D4FCFBB7-F1AB-459E-B000-7FD2E07B46FE}" type="parTrans" cxnId="{D5352BF5-D13B-4715-B3F4-8E51B3B9E12C}">
      <dgm:prSet/>
      <dgm:spPr/>
      <dgm:t>
        <a:bodyPr/>
        <a:lstStyle/>
        <a:p>
          <a:endParaRPr lang="es-CL"/>
        </a:p>
      </dgm:t>
    </dgm:pt>
    <dgm:pt modelId="{8C43AA39-0D0F-422B-B10B-8F6935A60E28}" type="sibTrans" cxnId="{D5352BF5-D13B-4715-B3F4-8E51B3B9E12C}">
      <dgm:prSet/>
      <dgm:spPr/>
      <dgm:t>
        <a:bodyPr/>
        <a:lstStyle/>
        <a:p>
          <a:endParaRPr lang="es-CL"/>
        </a:p>
      </dgm:t>
    </dgm:pt>
    <dgm:pt modelId="{38B841D8-6255-4E4F-8BF5-35107AD0342C}">
      <dgm:prSet phldrT="[Texto]" custT="1"/>
      <dgm:spPr>
        <a:solidFill>
          <a:schemeClr val="accent2"/>
        </a:solidFill>
      </dgm:spPr>
      <dgm:t>
        <a:bodyPr/>
        <a:lstStyle/>
        <a:p>
          <a:r>
            <a:rPr lang="es-CL" sz="2000" dirty="0"/>
            <a:t>Violencia relacional y delitos sexuales</a:t>
          </a:r>
        </a:p>
      </dgm:t>
    </dgm:pt>
    <dgm:pt modelId="{A1163E33-CC79-44F2-B1A4-D1D7848C9147}" type="parTrans" cxnId="{9479D953-5E58-414D-8A6E-39AD0A023B7A}">
      <dgm:prSet/>
      <dgm:spPr/>
      <dgm:t>
        <a:bodyPr/>
        <a:lstStyle/>
        <a:p>
          <a:endParaRPr lang="es-CL"/>
        </a:p>
      </dgm:t>
    </dgm:pt>
    <dgm:pt modelId="{962D1976-8A7A-4CBE-A75E-AC60FF08B322}" type="sibTrans" cxnId="{9479D953-5E58-414D-8A6E-39AD0A023B7A}">
      <dgm:prSet/>
      <dgm:spPr/>
      <dgm:t>
        <a:bodyPr/>
        <a:lstStyle/>
        <a:p>
          <a:endParaRPr lang="es-CL"/>
        </a:p>
      </dgm:t>
    </dgm:pt>
    <dgm:pt modelId="{390AFA0B-1077-45C4-AC72-E8A04B895B1F}" type="pres">
      <dgm:prSet presAssocID="{E1EE3ACE-9537-4193-9DA5-9BAC999873D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3E8E231-B653-4F90-803D-5DB891042786}" type="pres">
      <dgm:prSet presAssocID="{C307DF15-873B-4BB3-82BD-6CE8736D9583}" presName="hierRoot1" presStyleCnt="0">
        <dgm:presLayoutVars>
          <dgm:hierBranch val="init"/>
        </dgm:presLayoutVars>
      </dgm:prSet>
      <dgm:spPr/>
    </dgm:pt>
    <dgm:pt modelId="{CFCBAC02-8870-4D65-8CEA-C82243B15126}" type="pres">
      <dgm:prSet presAssocID="{C307DF15-873B-4BB3-82BD-6CE8736D9583}" presName="rootComposite1" presStyleCnt="0"/>
      <dgm:spPr/>
    </dgm:pt>
    <dgm:pt modelId="{3B33992C-7EF0-4437-95CF-7F45601EFF21}" type="pres">
      <dgm:prSet presAssocID="{C307DF15-873B-4BB3-82BD-6CE8736D9583}" presName="rootText1" presStyleLbl="node0" presStyleIdx="0" presStyleCnt="1" custScaleX="227610" custScaleY="313646">
        <dgm:presLayoutVars>
          <dgm:chPref val="3"/>
        </dgm:presLayoutVars>
      </dgm:prSet>
      <dgm:spPr/>
    </dgm:pt>
    <dgm:pt modelId="{6C76E928-5923-4489-A418-B32E700D0BD5}" type="pres">
      <dgm:prSet presAssocID="{C307DF15-873B-4BB3-82BD-6CE8736D9583}" presName="rootConnector1" presStyleLbl="node1" presStyleIdx="0" presStyleCnt="0"/>
      <dgm:spPr/>
    </dgm:pt>
    <dgm:pt modelId="{965F70FE-F39B-4DAF-9C4F-56BD0A86811D}" type="pres">
      <dgm:prSet presAssocID="{C307DF15-873B-4BB3-82BD-6CE8736D9583}" presName="hierChild2" presStyleCnt="0"/>
      <dgm:spPr/>
    </dgm:pt>
    <dgm:pt modelId="{2118E581-47AA-4C3C-8398-0F924D8595D2}" type="pres">
      <dgm:prSet presAssocID="{87BFF252-0CC6-48CF-B7D8-C83F0ED66579}" presName="Name64" presStyleLbl="parChTrans1D2" presStyleIdx="0" presStyleCnt="4"/>
      <dgm:spPr/>
    </dgm:pt>
    <dgm:pt modelId="{C4100DDA-9019-4D9C-B73A-71DAE106143A}" type="pres">
      <dgm:prSet presAssocID="{24CDE12B-A0D5-49D5-B99E-8E71B5ACC277}" presName="hierRoot2" presStyleCnt="0">
        <dgm:presLayoutVars>
          <dgm:hierBranch val="init"/>
        </dgm:presLayoutVars>
      </dgm:prSet>
      <dgm:spPr/>
    </dgm:pt>
    <dgm:pt modelId="{6BA0FF95-959F-4556-B0F0-AEAAC818FF02}" type="pres">
      <dgm:prSet presAssocID="{24CDE12B-A0D5-49D5-B99E-8E71B5ACC277}" presName="rootComposite" presStyleCnt="0"/>
      <dgm:spPr/>
    </dgm:pt>
    <dgm:pt modelId="{033D1E7A-4C8E-4B92-9001-6938E07CA922}" type="pres">
      <dgm:prSet presAssocID="{24CDE12B-A0D5-49D5-B99E-8E71B5ACC277}" presName="rootText" presStyleLbl="node2" presStyleIdx="0" presStyleCnt="4" custScaleX="389009" custScaleY="198831">
        <dgm:presLayoutVars>
          <dgm:chPref val="3"/>
        </dgm:presLayoutVars>
      </dgm:prSet>
      <dgm:spPr/>
    </dgm:pt>
    <dgm:pt modelId="{B23CEB46-8E7D-47C2-AA40-ED1D64728A1F}" type="pres">
      <dgm:prSet presAssocID="{24CDE12B-A0D5-49D5-B99E-8E71B5ACC277}" presName="rootConnector" presStyleLbl="node2" presStyleIdx="0" presStyleCnt="4"/>
      <dgm:spPr/>
    </dgm:pt>
    <dgm:pt modelId="{80DEC8D8-5BC0-4B40-B25C-2B73B4133F92}" type="pres">
      <dgm:prSet presAssocID="{24CDE12B-A0D5-49D5-B99E-8E71B5ACC277}" presName="hierChild4" presStyleCnt="0"/>
      <dgm:spPr/>
    </dgm:pt>
    <dgm:pt modelId="{9CA7CAA7-B563-4B8E-9364-74304AF54958}" type="pres">
      <dgm:prSet presAssocID="{24CDE12B-A0D5-49D5-B99E-8E71B5ACC277}" presName="hierChild5" presStyleCnt="0"/>
      <dgm:spPr/>
    </dgm:pt>
    <dgm:pt modelId="{C38DC037-1272-4AA7-B69F-B50E9706335B}" type="pres">
      <dgm:prSet presAssocID="{236454C8-FFD1-4510-8A1F-774FA957CFE7}" presName="Name64" presStyleLbl="parChTrans1D2" presStyleIdx="1" presStyleCnt="4"/>
      <dgm:spPr/>
    </dgm:pt>
    <dgm:pt modelId="{DAC6C418-F80D-45C3-9B9F-E673F5B4E295}" type="pres">
      <dgm:prSet presAssocID="{B48C321A-4AD5-4D7C-819A-8337A014C3D3}" presName="hierRoot2" presStyleCnt="0">
        <dgm:presLayoutVars>
          <dgm:hierBranch val="init"/>
        </dgm:presLayoutVars>
      </dgm:prSet>
      <dgm:spPr/>
    </dgm:pt>
    <dgm:pt modelId="{84BF60EE-BC8C-4C3F-A036-4FF8EC27F4D1}" type="pres">
      <dgm:prSet presAssocID="{B48C321A-4AD5-4D7C-819A-8337A014C3D3}" presName="rootComposite" presStyleCnt="0"/>
      <dgm:spPr/>
    </dgm:pt>
    <dgm:pt modelId="{CC70981B-46A6-493C-B1DB-ED64CCC226E5}" type="pres">
      <dgm:prSet presAssocID="{B48C321A-4AD5-4D7C-819A-8337A014C3D3}" presName="rootText" presStyleLbl="node2" presStyleIdx="1" presStyleCnt="4" custScaleX="389009" custScaleY="198831">
        <dgm:presLayoutVars>
          <dgm:chPref val="3"/>
        </dgm:presLayoutVars>
      </dgm:prSet>
      <dgm:spPr/>
    </dgm:pt>
    <dgm:pt modelId="{F3698FA9-9998-4250-A2D5-174C336E3E14}" type="pres">
      <dgm:prSet presAssocID="{B48C321A-4AD5-4D7C-819A-8337A014C3D3}" presName="rootConnector" presStyleLbl="node2" presStyleIdx="1" presStyleCnt="4"/>
      <dgm:spPr/>
    </dgm:pt>
    <dgm:pt modelId="{87B9710A-7DFE-43DF-ABDB-E567D8CB89B0}" type="pres">
      <dgm:prSet presAssocID="{B48C321A-4AD5-4D7C-819A-8337A014C3D3}" presName="hierChild4" presStyleCnt="0"/>
      <dgm:spPr/>
    </dgm:pt>
    <dgm:pt modelId="{9CCDB3EF-B784-4E1A-A9E1-C3827B2C04BF}" type="pres">
      <dgm:prSet presAssocID="{B48C321A-4AD5-4D7C-819A-8337A014C3D3}" presName="hierChild5" presStyleCnt="0"/>
      <dgm:spPr/>
    </dgm:pt>
    <dgm:pt modelId="{35A1CD9B-CDD8-45CB-B386-A6B31FFFF043}" type="pres">
      <dgm:prSet presAssocID="{D4FCFBB7-F1AB-459E-B000-7FD2E07B46FE}" presName="Name64" presStyleLbl="parChTrans1D2" presStyleIdx="2" presStyleCnt="4"/>
      <dgm:spPr/>
    </dgm:pt>
    <dgm:pt modelId="{E7AE2514-993A-4372-8BE8-03EA7985E473}" type="pres">
      <dgm:prSet presAssocID="{67EB741C-D9C3-4E04-969E-2FF2B6C239DB}" presName="hierRoot2" presStyleCnt="0">
        <dgm:presLayoutVars>
          <dgm:hierBranch val="init"/>
        </dgm:presLayoutVars>
      </dgm:prSet>
      <dgm:spPr/>
    </dgm:pt>
    <dgm:pt modelId="{5A496FCC-2986-4F9E-99D4-2F31717D943B}" type="pres">
      <dgm:prSet presAssocID="{67EB741C-D9C3-4E04-969E-2FF2B6C239DB}" presName="rootComposite" presStyleCnt="0"/>
      <dgm:spPr/>
    </dgm:pt>
    <dgm:pt modelId="{17F4CCD7-53B2-488B-8A37-92554ECD8689}" type="pres">
      <dgm:prSet presAssocID="{67EB741C-D9C3-4E04-969E-2FF2B6C239DB}" presName="rootText" presStyleLbl="node2" presStyleIdx="2" presStyleCnt="4" custScaleX="389009" custScaleY="198831">
        <dgm:presLayoutVars>
          <dgm:chPref val="3"/>
        </dgm:presLayoutVars>
      </dgm:prSet>
      <dgm:spPr/>
    </dgm:pt>
    <dgm:pt modelId="{CBAF9B14-C830-4033-9BF3-01740F5DA38F}" type="pres">
      <dgm:prSet presAssocID="{67EB741C-D9C3-4E04-969E-2FF2B6C239DB}" presName="rootConnector" presStyleLbl="node2" presStyleIdx="2" presStyleCnt="4"/>
      <dgm:spPr/>
    </dgm:pt>
    <dgm:pt modelId="{2330B7C5-C5E8-45FE-913C-BEA4C90E9C1C}" type="pres">
      <dgm:prSet presAssocID="{67EB741C-D9C3-4E04-969E-2FF2B6C239DB}" presName="hierChild4" presStyleCnt="0"/>
      <dgm:spPr/>
    </dgm:pt>
    <dgm:pt modelId="{7B3C2158-DFDF-4031-9A47-2A564A9C7ACA}" type="pres">
      <dgm:prSet presAssocID="{67EB741C-D9C3-4E04-969E-2FF2B6C239DB}" presName="hierChild5" presStyleCnt="0"/>
      <dgm:spPr/>
    </dgm:pt>
    <dgm:pt modelId="{281FF6B8-6563-4158-A5D4-EFEFF0A9B2D1}" type="pres">
      <dgm:prSet presAssocID="{A1163E33-CC79-44F2-B1A4-D1D7848C9147}" presName="Name64" presStyleLbl="parChTrans1D2" presStyleIdx="3" presStyleCnt="4"/>
      <dgm:spPr/>
    </dgm:pt>
    <dgm:pt modelId="{0EF7F2D9-9467-40AA-B39A-0B34CD2BFF9B}" type="pres">
      <dgm:prSet presAssocID="{38B841D8-6255-4E4F-8BF5-35107AD0342C}" presName="hierRoot2" presStyleCnt="0">
        <dgm:presLayoutVars>
          <dgm:hierBranch val="init"/>
        </dgm:presLayoutVars>
      </dgm:prSet>
      <dgm:spPr/>
    </dgm:pt>
    <dgm:pt modelId="{B983F4B7-6586-490E-98F3-9527555AA245}" type="pres">
      <dgm:prSet presAssocID="{38B841D8-6255-4E4F-8BF5-35107AD0342C}" presName="rootComposite" presStyleCnt="0"/>
      <dgm:spPr/>
    </dgm:pt>
    <dgm:pt modelId="{56487A67-0ED0-4F73-80A3-B9B3F69A7C6C}" type="pres">
      <dgm:prSet presAssocID="{38B841D8-6255-4E4F-8BF5-35107AD0342C}" presName="rootText" presStyleLbl="node2" presStyleIdx="3" presStyleCnt="4" custScaleX="389009" custScaleY="198831">
        <dgm:presLayoutVars>
          <dgm:chPref val="3"/>
        </dgm:presLayoutVars>
      </dgm:prSet>
      <dgm:spPr/>
    </dgm:pt>
    <dgm:pt modelId="{756F33AB-3810-4B46-9CD6-AC2B578809E1}" type="pres">
      <dgm:prSet presAssocID="{38B841D8-6255-4E4F-8BF5-35107AD0342C}" presName="rootConnector" presStyleLbl="node2" presStyleIdx="3" presStyleCnt="4"/>
      <dgm:spPr/>
    </dgm:pt>
    <dgm:pt modelId="{85E59751-6B59-4CDF-A1F6-8573E04C15C3}" type="pres">
      <dgm:prSet presAssocID="{38B841D8-6255-4E4F-8BF5-35107AD0342C}" presName="hierChild4" presStyleCnt="0"/>
      <dgm:spPr/>
    </dgm:pt>
    <dgm:pt modelId="{D9761860-3333-4FE4-B8FD-9D9F9BF82155}" type="pres">
      <dgm:prSet presAssocID="{38B841D8-6255-4E4F-8BF5-35107AD0342C}" presName="hierChild5" presStyleCnt="0"/>
      <dgm:spPr/>
    </dgm:pt>
    <dgm:pt modelId="{F724F645-4C5E-4BDF-B0B0-67957C783A59}" type="pres">
      <dgm:prSet presAssocID="{C307DF15-873B-4BB3-82BD-6CE8736D9583}" presName="hierChild3" presStyleCnt="0"/>
      <dgm:spPr/>
    </dgm:pt>
  </dgm:ptLst>
  <dgm:cxnLst>
    <dgm:cxn modelId="{3663920B-B156-43C1-B7D9-7B48CE613FFD}" type="presOf" srcId="{87BFF252-0CC6-48CF-B7D8-C83F0ED66579}" destId="{2118E581-47AA-4C3C-8398-0F924D8595D2}" srcOrd="0" destOrd="0" presId="urn:microsoft.com/office/officeart/2009/3/layout/HorizontalOrganizationChart"/>
    <dgm:cxn modelId="{43408220-3B9C-4AAF-AD5C-48A31E9FFB95}" srcId="{C307DF15-873B-4BB3-82BD-6CE8736D9583}" destId="{24CDE12B-A0D5-49D5-B99E-8E71B5ACC277}" srcOrd="0" destOrd="0" parTransId="{87BFF252-0CC6-48CF-B7D8-C83F0ED66579}" sibTransId="{34D3A672-A431-49AA-83EE-D079E68249A7}"/>
    <dgm:cxn modelId="{FAD90E26-D508-496A-935F-A22A8FA82EF0}" type="presOf" srcId="{C307DF15-873B-4BB3-82BD-6CE8736D9583}" destId="{3B33992C-7EF0-4437-95CF-7F45601EFF21}" srcOrd="0" destOrd="0" presId="urn:microsoft.com/office/officeart/2009/3/layout/HorizontalOrganizationChart"/>
    <dgm:cxn modelId="{95954F28-EA59-4F4E-94A3-797C72041A35}" type="presOf" srcId="{C307DF15-873B-4BB3-82BD-6CE8736D9583}" destId="{6C76E928-5923-4489-A418-B32E700D0BD5}" srcOrd="1" destOrd="0" presId="urn:microsoft.com/office/officeart/2009/3/layout/HorizontalOrganizationChart"/>
    <dgm:cxn modelId="{53240841-CF0D-4D02-81D4-4209B7A559EB}" type="presOf" srcId="{67EB741C-D9C3-4E04-969E-2FF2B6C239DB}" destId="{17F4CCD7-53B2-488B-8A37-92554ECD8689}" srcOrd="0" destOrd="0" presId="urn:microsoft.com/office/officeart/2009/3/layout/HorizontalOrganizationChart"/>
    <dgm:cxn modelId="{BAE60C45-ABC6-48A6-9DE9-40B6801D83FC}" type="presOf" srcId="{24CDE12B-A0D5-49D5-B99E-8E71B5ACC277}" destId="{B23CEB46-8E7D-47C2-AA40-ED1D64728A1F}" srcOrd="1" destOrd="0" presId="urn:microsoft.com/office/officeart/2009/3/layout/HorizontalOrganizationChart"/>
    <dgm:cxn modelId="{E849286C-C442-4914-B7C9-483DCE04278B}" type="presOf" srcId="{38B841D8-6255-4E4F-8BF5-35107AD0342C}" destId="{56487A67-0ED0-4F73-80A3-B9B3F69A7C6C}" srcOrd="0" destOrd="0" presId="urn:microsoft.com/office/officeart/2009/3/layout/HorizontalOrganizationChart"/>
    <dgm:cxn modelId="{E53C7A6F-3A78-4D61-BFBE-4D08B6EF1FCB}" type="presOf" srcId="{A1163E33-CC79-44F2-B1A4-D1D7848C9147}" destId="{281FF6B8-6563-4158-A5D4-EFEFF0A9B2D1}" srcOrd="0" destOrd="0" presId="urn:microsoft.com/office/officeart/2009/3/layout/HorizontalOrganizationChart"/>
    <dgm:cxn modelId="{C91FB072-9F46-4749-A899-1A7268B30368}" type="presOf" srcId="{B48C321A-4AD5-4D7C-819A-8337A014C3D3}" destId="{F3698FA9-9998-4250-A2D5-174C336E3E14}" srcOrd="1" destOrd="0" presId="urn:microsoft.com/office/officeart/2009/3/layout/HorizontalOrganizationChart"/>
    <dgm:cxn modelId="{9479D953-5E58-414D-8A6E-39AD0A023B7A}" srcId="{C307DF15-873B-4BB3-82BD-6CE8736D9583}" destId="{38B841D8-6255-4E4F-8BF5-35107AD0342C}" srcOrd="3" destOrd="0" parTransId="{A1163E33-CC79-44F2-B1A4-D1D7848C9147}" sibTransId="{962D1976-8A7A-4CBE-A75E-AC60FF08B322}"/>
    <dgm:cxn modelId="{D014AA75-ABF8-4ED4-A0DE-1E695112C540}" type="presOf" srcId="{67EB741C-D9C3-4E04-969E-2FF2B6C239DB}" destId="{CBAF9B14-C830-4033-9BF3-01740F5DA38F}" srcOrd="1" destOrd="0" presId="urn:microsoft.com/office/officeart/2009/3/layout/HorizontalOrganizationChart"/>
    <dgm:cxn modelId="{CF340F56-0E3F-4DB8-BA4A-F3DFCB3592EB}" srcId="{E1EE3ACE-9537-4193-9DA5-9BAC999873D3}" destId="{C307DF15-873B-4BB3-82BD-6CE8736D9583}" srcOrd="0" destOrd="0" parTransId="{2B545D42-8382-4C58-819C-40A82DCCB5FB}" sibTransId="{F201CC42-618B-4838-97B8-E6CC34D177CA}"/>
    <dgm:cxn modelId="{76680C7E-9228-4FA7-89F5-2FE3E8798182}" type="presOf" srcId="{E1EE3ACE-9537-4193-9DA5-9BAC999873D3}" destId="{390AFA0B-1077-45C4-AC72-E8A04B895B1F}" srcOrd="0" destOrd="0" presId="urn:microsoft.com/office/officeart/2009/3/layout/HorizontalOrganizationChart"/>
    <dgm:cxn modelId="{6313418B-A17C-478F-AD7F-2652145A4D65}" type="presOf" srcId="{B48C321A-4AD5-4D7C-819A-8337A014C3D3}" destId="{CC70981B-46A6-493C-B1DB-ED64CCC226E5}" srcOrd="0" destOrd="0" presId="urn:microsoft.com/office/officeart/2009/3/layout/HorizontalOrganizationChart"/>
    <dgm:cxn modelId="{2465E6B3-290E-471F-BFE3-9BE83CDEA6E5}" type="presOf" srcId="{236454C8-FFD1-4510-8A1F-774FA957CFE7}" destId="{C38DC037-1272-4AA7-B69F-B50E9706335B}" srcOrd="0" destOrd="0" presId="urn:microsoft.com/office/officeart/2009/3/layout/HorizontalOrganizationChart"/>
    <dgm:cxn modelId="{CB8FA1C1-D962-4D28-8AB4-F3C096C185E2}" srcId="{C307DF15-873B-4BB3-82BD-6CE8736D9583}" destId="{B48C321A-4AD5-4D7C-819A-8337A014C3D3}" srcOrd="1" destOrd="0" parTransId="{236454C8-FFD1-4510-8A1F-774FA957CFE7}" sibTransId="{142A88FE-E031-4774-BEC3-192B66710B5B}"/>
    <dgm:cxn modelId="{D86617CD-8A72-411F-B276-1BF9BAC475C0}" type="presOf" srcId="{24CDE12B-A0D5-49D5-B99E-8E71B5ACC277}" destId="{033D1E7A-4C8E-4B92-9001-6938E07CA922}" srcOrd="0" destOrd="0" presId="urn:microsoft.com/office/officeart/2009/3/layout/HorizontalOrganizationChart"/>
    <dgm:cxn modelId="{CCE1C2E5-0476-41F0-85C9-B363A5F4FF45}" type="presOf" srcId="{38B841D8-6255-4E4F-8BF5-35107AD0342C}" destId="{756F33AB-3810-4B46-9CD6-AC2B578809E1}" srcOrd="1" destOrd="0" presId="urn:microsoft.com/office/officeart/2009/3/layout/HorizontalOrganizationChart"/>
    <dgm:cxn modelId="{D5352BF5-D13B-4715-B3F4-8E51B3B9E12C}" srcId="{C307DF15-873B-4BB3-82BD-6CE8736D9583}" destId="{67EB741C-D9C3-4E04-969E-2FF2B6C239DB}" srcOrd="2" destOrd="0" parTransId="{D4FCFBB7-F1AB-459E-B000-7FD2E07B46FE}" sibTransId="{8C43AA39-0D0F-422B-B10B-8F6935A60E28}"/>
    <dgm:cxn modelId="{BD603AFB-582C-4343-83E5-6DC5120DB5F5}" type="presOf" srcId="{D4FCFBB7-F1AB-459E-B000-7FD2E07B46FE}" destId="{35A1CD9B-CDD8-45CB-B386-A6B31FFFF043}" srcOrd="0" destOrd="0" presId="urn:microsoft.com/office/officeart/2009/3/layout/HorizontalOrganizationChart"/>
    <dgm:cxn modelId="{FD4E4390-E956-41F4-8BAF-1E814938495F}" type="presParOf" srcId="{390AFA0B-1077-45C4-AC72-E8A04B895B1F}" destId="{F3E8E231-B653-4F90-803D-5DB891042786}" srcOrd="0" destOrd="0" presId="urn:microsoft.com/office/officeart/2009/3/layout/HorizontalOrganizationChart"/>
    <dgm:cxn modelId="{E55D1006-9010-4F01-B4D4-4D289E67FB5F}" type="presParOf" srcId="{F3E8E231-B653-4F90-803D-5DB891042786}" destId="{CFCBAC02-8870-4D65-8CEA-C82243B15126}" srcOrd="0" destOrd="0" presId="urn:microsoft.com/office/officeart/2009/3/layout/HorizontalOrganizationChart"/>
    <dgm:cxn modelId="{EC10ED46-198F-49A3-8C61-195D5C8A19A8}" type="presParOf" srcId="{CFCBAC02-8870-4D65-8CEA-C82243B15126}" destId="{3B33992C-7EF0-4437-95CF-7F45601EFF21}" srcOrd="0" destOrd="0" presId="urn:microsoft.com/office/officeart/2009/3/layout/HorizontalOrganizationChart"/>
    <dgm:cxn modelId="{758A8F7F-FA38-440B-A849-5961C3F4B866}" type="presParOf" srcId="{CFCBAC02-8870-4D65-8CEA-C82243B15126}" destId="{6C76E928-5923-4489-A418-B32E700D0BD5}" srcOrd="1" destOrd="0" presId="urn:microsoft.com/office/officeart/2009/3/layout/HorizontalOrganizationChart"/>
    <dgm:cxn modelId="{632C49F0-A4C0-4693-A94C-9615B51732AA}" type="presParOf" srcId="{F3E8E231-B653-4F90-803D-5DB891042786}" destId="{965F70FE-F39B-4DAF-9C4F-56BD0A86811D}" srcOrd="1" destOrd="0" presId="urn:microsoft.com/office/officeart/2009/3/layout/HorizontalOrganizationChart"/>
    <dgm:cxn modelId="{D65FA9BB-8685-474A-B2C4-31B8C90CA6EE}" type="presParOf" srcId="{965F70FE-F39B-4DAF-9C4F-56BD0A86811D}" destId="{2118E581-47AA-4C3C-8398-0F924D8595D2}" srcOrd="0" destOrd="0" presId="urn:microsoft.com/office/officeart/2009/3/layout/HorizontalOrganizationChart"/>
    <dgm:cxn modelId="{359CF273-D837-4726-92FB-5E18EA76C8DB}" type="presParOf" srcId="{965F70FE-F39B-4DAF-9C4F-56BD0A86811D}" destId="{C4100DDA-9019-4D9C-B73A-71DAE106143A}" srcOrd="1" destOrd="0" presId="urn:microsoft.com/office/officeart/2009/3/layout/HorizontalOrganizationChart"/>
    <dgm:cxn modelId="{952A69ED-F93F-4AB2-844F-28428B3EEC0D}" type="presParOf" srcId="{C4100DDA-9019-4D9C-B73A-71DAE106143A}" destId="{6BA0FF95-959F-4556-B0F0-AEAAC818FF02}" srcOrd="0" destOrd="0" presId="urn:microsoft.com/office/officeart/2009/3/layout/HorizontalOrganizationChart"/>
    <dgm:cxn modelId="{644CD1D9-BB40-42EA-A391-15BC55101438}" type="presParOf" srcId="{6BA0FF95-959F-4556-B0F0-AEAAC818FF02}" destId="{033D1E7A-4C8E-4B92-9001-6938E07CA922}" srcOrd="0" destOrd="0" presId="urn:microsoft.com/office/officeart/2009/3/layout/HorizontalOrganizationChart"/>
    <dgm:cxn modelId="{57A53159-7E99-48A9-BD80-A4A0864A25B7}" type="presParOf" srcId="{6BA0FF95-959F-4556-B0F0-AEAAC818FF02}" destId="{B23CEB46-8E7D-47C2-AA40-ED1D64728A1F}" srcOrd="1" destOrd="0" presId="urn:microsoft.com/office/officeart/2009/3/layout/HorizontalOrganizationChart"/>
    <dgm:cxn modelId="{6BCF2F8A-D079-4CF6-A8EB-764AC2B607B5}" type="presParOf" srcId="{C4100DDA-9019-4D9C-B73A-71DAE106143A}" destId="{80DEC8D8-5BC0-4B40-B25C-2B73B4133F92}" srcOrd="1" destOrd="0" presId="urn:microsoft.com/office/officeart/2009/3/layout/HorizontalOrganizationChart"/>
    <dgm:cxn modelId="{A731BB38-C42C-4868-9E0A-1A4E7F773127}" type="presParOf" srcId="{C4100DDA-9019-4D9C-B73A-71DAE106143A}" destId="{9CA7CAA7-B563-4B8E-9364-74304AF54958}" srcOrd="2" destOrd="0" presId="urn:microsoft.com/office/officeart/2009/3/layout/HorizontalOrganizationChart"/>
    <dgm:cxn modelId="{18664557-B203-4BA5-9A73-F5435FB494DF}" type="presParOf" srcId="{965F70FE-F39B-4DAF-9C4F-56BD0A86811D}" destId="{C38DC037-1272-4AA7-B69F-B50E9706335B}" srcOrd="2" destOrd="0" presId="urn:microsoft.com/office/officeart/2009/3/layout/HorizontalOrganizationChart"/>
    <dgm:cxn modelId="{E817EEBE-5E50-4E9A-B747-942F52DE939C}" type="presParOf" srcId="{965F70FE-F39B-4DAF-9C4F-56BD0A86811D}" destId="{DAC6C418-F80D-45C3-9B9F-E673F5B4E295}" srcOrd="3" destOrd="0" presId="urn:microsoft.com/office/officeart/2009/3/layout/HorizontalOrganizationChart"/>
    <dgm:cxn modelId="{3005A25F-C86D-4C3F-BB45-9926B61F167A}" type="presParOf" srcId="{DAC6C418-F80D-45C3-9B9F-E673F5B4E295}" destId="{84BF60EE-BC8C-4C3F-A036-4FF8EC27F4D1}" srcOrd="0" destOrd="0" presId="urn:microsoft.com/office/officeart/2009/3/layout/HorizontalOrganizationChart"/>
    <dgm:cxn modelId="{067709D1-DDF4-4CCE-B55A-3381DE196BFE}" type="presParOf" srcId="{84BF60EE-BC8C-4C3F-A036-4FF8EC27F4D1}" destId="{CC70981B-46A6-493C-B1DB-ED64CCC226E5}" srcOrd="0" destOrd="0" presId="urn:microsoft.com/office/officeart/2009/3/layout/HorizontalOrganizationChart"/>
    <dgm:cxn modelId="{94530640-61C1-4C57-8906-AD291B8ABBBA}" type="presParOf" srcId="{84BF60EE-BC8C-4C3F-A036-4FF8EC27F4D1}" destId="{F3698FA9-9998-4250-A2D5-174C336E3E14}" srcOrd="1" destOrd="0" presId="urn:microsoft.com/office/officeart/2009/3/layout/HorizontalOrganizationChart"/>
    <dgm:cxn modelId="{8FA0732F-F29B-4302-934D-FBE8417CF509}" type="presParOf" srcId="{DAC6C418-F80D-45C3-9B9F-E673F5B4E295}" destId="{87B9710A-7DFE-43DF-ABDB-E567D8CB89B0}" srcOrd="1" destOrd="0" presId="urn:microsoft.com/office/officeart/2009/3/layout/HorizontalOrganizationChart"/>
    <dgm:cxn modelId="{6D121CDE-4C1B-4F35-A5A2-14FA65F340C5}" type="presParOf" srcId="{DAC6C418-F80D-45C3-9B9F-E673F5B4E295}" destId="{9CCDB3EF-B784-4E1A-A9E1-C3827B2C04BF}" srcOrd="2" destOrd="0" presId="urn:microsoft.com/office/officeart/2009/3/layout/HorizontalOrganizationChart"/>
    <dgm:cxn modelId="{344E5387-273A-466C-AA6F-5B59DBF71AD8}" type="presParOf" srcId="{965F70FE-F39B-4DAF-9C4F-56BD0A86811D}" destId="{35A1CD9B-CDD8-45CB-B386-A6B31FFFF043}" srcOrd="4" destOrd="0" presId="urn:microsoft.com/office/officeart/2009/3/layout/HorizontalOrganizationChart"/>
    <dgm:cxn modelId="{9129D9A8-297F-4274-B030-AB92962D160C}" type="presParOf" srcId="{965F70FE-F39B-4DAF-9C4F-56BD0A86811D}" destId="{E7AE2514-993A-4372-8BE8-03EA7985E473}" srcOrd="5" destOrd="0" presId="urn:microsoft.com/office/officeart/2009/3/layout/HorizontalOrganizationChart"/>
    <dgm:cxn modelId="{DD9A8AB4-487C-4475-954B-83BE9C46ACEA}" type="presParOf" srcId="{E7AE2514-993A-4372-8BE8-03EA7985E473}" destId="{5A496FCC-2986-4F9E-99D4-2F31717D943B}" srcOrd="0" destOrd="0" presId="urn:microsoft.com/office/officeart/2009/3/layout/HorizontalOrganizationChart"/>
    <dgm:cxn modelId="{C8619DC2-F351-4768-BDA2-0794CBAB65EA}" type="presParOf" srcId="{5A496FCC-2986-4F9E-99D4-2F31717D943B}" destId="{17F4CCD7-53B2-488B-8A37-92554ECD8689}" srcOrd="0" destOrd="0" presId="urn:microsoft.com/office/officeart/2009/3/layout/HorizontalOrganizationChart"/>
    <dgm:cxn modelId="{9B7EDC08-3355-4689-A1BF-D33B9EA01B4C}" type="presParOf" srcId="{5A496FCC-2986-4F9E-99D4-2F31717D943B}" destId="{CBAF9B14-C830-4033-9BF3-01740F5DA38F}" srcOrd="1" destOrd="0" presId="urn:microsoft.com/office/officeart/2009/3/layout/HorizontalOrganizationChart"/>
    <dgm:cxn modelId="{C325AD34-9D68-4239-97AF-080FD5C51D21}" type="presParOf" srcId="{E7AE2514-993A-4372-8BE8-03EA7985E473}" destId="{2330B7C5-C5E8-45FE-913C-BEA4C90E9C1C}" srcOrd="1" destOrd="0" presId="urn:microsoft.com/office/officeart/2009/3/layout/HorizontalOrganizationChart"/>
    <dgm:cxn modelId="{1E73F327-3D21-46F7-AA93-03EC53E2334A}" type="presParOf" srcId="{E7AE2514-993A-4372-8BE8-03EA7985E473}" destId="{7B3C2158-DFDF-4031-9A47-2A564A9C7ACA}" srcOrd="2" destOrd="0" presId="urn:microsoft.com/office/officeart/2009/3/layout/HorizontalOrganizationChart"/>
    <dgm:cxn modelId="{9FF9FC84-E58D-4E96-AEF9-01572B4A467A}" type="presParOf" srcId="{965F70FE-F39B-4DAF-9C4F-56BD0A86811D}" destId="{281FF6B8-6563-4158-A5D4-EFEFF0A9B2D1}" srcOrd="6" destOrd="0" presId="urn:microsoft.com/office/officeart/2009/3/layout/HorizontalOrganizationChart"/>
    <dgm:cxn modelId="{1ED6FD6D-8F3F-4E3F-888C-6DB492216ABB}" type="presParOf" srcId="{965F70FE-F39B-4DAF-9C4F-56BD0A86811D}" destId="{0EF7F2D9-9467-40AA-B39A-0B34CD2BFF9B}" srcOrd="7" destOrd="0" presId="urn:microsoft.com/office/officeart/2009/3/layout/HorizontalOrganizationChart"/>
    <dgm:cxn modelId="{5FEDED48-212B-4A84-9D40-D96FB3814391}" type="presParOf" srcId="{0EF7F2D9-9467-40AA-B39A-0B34CD2BFF9B}" destId="{B983F4B7-6586-490E-98F3-9527555AA245}" srcOrd="0" destOrd="0" presId="urn:microsoft.com/office/officeart/2009/3/layout/HorizontalOrganizationChart"/>
    <dgm:cxn modelId="{FA312D71-EEEA-4F98-8E4F-D9200B2F88A7}" type="presParOf" srcId="{B983F4B7-6586-490E-98F3-9527555AA245}" destId="{56487A67-0ED0-4F73-80A3-B9B3F69A7C6C}" srcOrd="0" destOrd="0" presId="urn:microsoft.com/office/officeart/2009/3/layout/HorizontalOrganizationChart"/>
    <dgm:cxn modelId="{31A8EDC8-F412-477F-858A-86A2CDEEDB2E}" type="presParOf" srcId="{B983F4B7-6586-490E-98F3-9527555AA245}" destId="{756F33AB-3810-4B46-9CD6-AC2B578809E1}" srcOrd="1" destOrd="0" presId="urn:microsoft.com/office/officeart/2009/3/layout/HorizontalOrganizationChart"/>
    <dgm:cxn modelId="{6D1E0EEA-8E6D-4028-B350-23507988AB8D}" type="presParOf" srcId="{0EF7F2D9-9467-40AA-B39A-0B34CD2BFF9B}" destId="{85E59751-6B59-4CDF-A1F6-8573E04C15C3}" srcOrd="1" destOrd="0" presId="urn:microsoft.com/office/officeart/2009/3/layout/HorizontalOrganizationChart"/>
    <dgm:cxn modelId="{BC24305E-41DF-4BC6-A5AD-3881577A4AB7}" type="presParOf" srcId="{0EF7F2D9-9467-40AA-B39A-0B34CD2BFF9B}" destId="{D9761860-3333-4FE4-B8FD-9D9F9BF82155}" srcOrd="2" destOrd="0" presId="urn:microsoft.com/office/officeart/2009/3/layout/HorizontalOrganizationChart"/>
    <dgm:cxn modelId="{03B3B802-A90D-487D-9A1F-AB5031810B33}" type="presParOf" srcId="{F3E8E231-B653-4F90-803D-5DB891042786}" destId="{F724F645-4C5E-4BDF-B0B0-67957C783A5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EE3ACE-9537-4193-9DA5-9BAC999873D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C307DF15-873B-4BB3-82BD-6CE8736D9583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 lIns="72000" rIns="72000"/>
        <a:lstStyle/>
        <a:p>
          <a:r>
            <a:rPr lang="es-CL" sz="2400" dirty="0"/>
            <a:t>Índice </a:t>
          </a:r>
        </a:p>
        <a:p>
          <a:r>
            <a:rPr lang="es-CL" sz="2400" dirty="0"/>
            <a:t>Comercial</a:t>
          </a:r>
        </a:p>
      </dgm:t>
    </dgm:pt>
    <dgm:pt modelId="{2B545D42-8382-4C58-819C-40A82DCCB5FB}" type="parTrans" cxnId="{CF340F56-0E3F-4DB8-BA4A-F3DFCB3592EB}">
      <dgm:prSet/>
      <dgm:spPr/>
      <dgm:t>
        <a:bodyPr/>
        <a:lstStyle/>
        <a:p>
          <a:endParaRPr lang="es-CL"/>
        </a:p>
      </dgm:t>
    </dgm:pt>
    <dgm:pt modelId="{F201CC42-618B-4838-97B8-E6CC34D177CA}" type="sibTrans" cxnId="{CF340F56-0E3F-4DB8-BA4A-F3DFCB3592EB}">
      <dgm:prSet/>
      <dgm:spPr/>
      <dgm:t>
        <a:bodyPr/>
        <a:lstStyle/>
        <a:p>
          <a:endParaRPr lang="es-CL"/>
        </a:p>
      </dgm:t>
    </dgm:pt>
    <dgm:pt modelId="{24CDE12B-A0D5-49D5-B99E-8E71B5ACC277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CL" sz="2000" dirty="0"/>
            <a:t>Robos</a:t>
          </a:r>
        </a:p>
      </dgm:t>
    </dgm:pt>
    <dgm:pt modelId="{87BFF252-0CC6-48CF-B7D8-C83F0ED66579}" type="parTrans" cxnId="{43408220-3B9C-4AAF-AD5C-48A31E9FFB95}">
      <dgm:prSet/>
      <dgm:spPr/>
      <dgm:t>
        <a:bodyPr/>
        <a:lstStyle/>
        <a:p>
          <a:endParaRPr lang="es-CL"/>
        </a:p>
      </dgm:t>
    </dgm:pt>
    <dgm:pt modelId="{34D3A672-A431-49AA-83EE-D079E68249A7}" type="sibTrans" cxnId="{43408220-3B9C-4AAF-AD5C-48A31E9FFB95}">
      <dgm:prSet/>
      <dgm:spPr/>
      <dgm:t>
        <a:bodyPr/>
        <a:lstStyle/>
        <a:p>
          <a:endParaRPr lang="es-CL"/>
        </a:p>
      </dgm:t>
    </dgm:pt>
    <dgm:pt modelId="{B48C321A-4AD5-4D7C-819A-8337A014C3D3}">
      <dgm:prSet phldrT="[Texto]" custT="1"/>
      <dgm:spPr>
        <a:solidFill>
          <a:srgbClr val="0070C0"/>
        </a:solidFill>
      </dgm:spPr>
      <dgm:t>
        <a:bodyPr/>
        <a:lstStyle/>
        <a:p>
          <a:r>
            <a:rPr lang="es-CL" sz="2000" dirty="0"/>
            <a:t>Incivilidades</a:t>
          </a:r>
        </a:p>
      </dgm:t>
    </dgm:pt>
    <dgm:pt modelId="{236454C8-FFD1-4510-8A1F-774FA957CFE7}" type="parTrans" cxnId="{CB8FA1C1-D962-4D28-8AB4-F3C096C185E2}">
      <dgm:prSet/>
      <dgm:spPr/>
      <dgm:t>
        <a:bodyPr/>
        <a:lstStyle/>
        <a:p>
          <a:endParaRPr lang="es-CL"/>
        </a:p>
      </dgm:t>
    </dgm:pt>
    <dgm:pt modelId="{142A88FE-E031-4774-BEC3-192B66710B5B}" type="sibTrans" cxnId="{CB8FA1C1-D962-4D28-8AB4-F3C096C185E2}">
      <dgm:prSet/>
      <dgm:spPr/>
      <dgm:t>
        <a:bodyPr/>
        <a:lstStyle/>
        <a:p>
          <a:endParaRPr lang="es-CL"/>
        </a:p>
      </dgm:t>
    </dgm:pt>
    <dgm:pt modelId="{390AFA0B-1077-45C4-AC72-E8A04B895B1F}" type="pres">
      <dgm:prSet presAssocID="{E1EE3ACE-9537-4193-9DA5-9BAC999873D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3E8E231-B653-4F90-803D-5DB891042786}" type="pres">
      <dgm:prSet presAssocID="{C307DF15-873B-4BB3-82BD-6CE8736D9583}" presName="hierRoot1" presStyleCnt="0">
        <dgm:presLayoutVars>
          <dgm:hierBranch val="init"/>
        </dgm:presLayoutVars>
      </dgm:prSet>
      <dgm:spPr/>
    </dgm:pt>
    <dgm:pt modelId="{CFCBAC02-8870-4D65-8CEA-C82243B15126}" type="pres">
      <dgm:prSet presAssocID="{C307DF15-873B-4BB3-82BD-6CE8736D9583}" presName="rootComposite1" presStyleCnt="0"/>
      <dgm:spPr/>
    </dgm:pt>
    <dgm:pt modelId="{3B33992C-7EF0-4437-95CF-7F45601EFF21}" type="pres">
      <dgm:prSet presAssocID="{C307DF15-873B-4BB3-82BD-6CE8736D9583}" presName="rootText1" presStyleLbl="node0" presStyleIdx="0" presStyleCnt="1" custScaleX="227610" custScaleY="313646">
        <dgm:presLayoutVars>
          <dgm:chPref val="3"/>
        </dgm:presLayoutVars>
      </dgm:prSet>
      <dgm:spPr/>
    </dgm:pt>
    <dgm:pt modelId="{6C76E928-5923-4489-A418-B32E700D0BD5}" type="pres">
      <dgm:prSet presAssocID="{C307DF15-873B-4BB3-82BD-6CE8736D9583}" presName="rootConnector1" presStyleLbl="node1" presStyleIdx="0" presStyleCnt="0"/>
      <dgm:spPr/>
    </dgm:pt>
    <dgm:pt modelId="{965F70FE-F39B-4DAF-9C4F-56BD0A86811D}" type="pres">
      <dgm:prSet presAssocID="{C307DF15-873B-4BB3-82BD-6CE8736D9583}" presName="hierChild2" presStyleCnt="0"/>
      <dgm:spPr/>
    </dgm:pt>
    <dgm:pt modelId="{2118E581-47AA-4C3C-8398-0F924D8595D2}" type="pres">
      <dgm:prSet presAssocID="{87BFF252-0CC6-48CF-B7D8-C83F0ED66579}" presName="Name64" presStyleLbl="parChTrans1D2" presStyleIdx="0" presStyleCnt="2"/>
      <dgm:spPr/>
    </dgm:pt>
    <dgm:pt modelId="{C4100DDA-9019-4D9C-B73A-71DAE106143A}" type="pres">
      <dgm:prSet presAssocID="{24CDE12B-A0D5-49D5-B99E-8E71B5ACC277}" presName="hierRoot2" presStyleCnt="0">
        <dgm:presLayoutVars>
          <dgm:hierBranch val="init"/>
        </dgm:presLayoutVars>
      </dgm:prSet>
      <dgm:spPr/>
    </dgm:pt>
    <dgm:pt modelId="{6BA0FF95-959F-4556-B0F0-AEAAC818FF02}" type="pres">
      <dgm:prSet presAssocID="{24CDE12B-A0D5-49D5-B99E-8E71B5ACC277}" presName="rootComposite" presStyleCnt="0"/>
      <dgm:spPr/>
    </dgm:pt>
    <dgm:pt modelId="{033D1E7A-4C8E-4B92-9001-6938E07CA922}" type="pres">
      <dgm:prSet presAssocID="{24CDE12B-A0D5-49D5-B99E-8E71B5ACC277}" presName="rootText" presStyleLbl="node2" presStyleIdx="0" presStyleCnt="2" custScaleX="389009" custScaleY="190414">
        <dgm:presLayoutVars>
          <dgm:chPref val="3"/>
        </dgm:presLayoutVars>
      </dgm:prSet>
      <dgm:spPr/>
    </dgm:pt>
    <dgm:pt modelId="{B23CEB46-8E7D-47C2-AA40-ED1D64728A1F}" type="pres">
      <dgm:prSet presAssocID="{24CDE12B-A0D5-49D5-B99E-8E71B5ACC277}" presName="rootConnector" presStyleLbl="node2" presStyleIdx="0" presStyleCnt="2"/>
      <dgm:spPr/>
    </dgm:pt>
    <dgm:pt modelId="{80DEC8D8-5BC0-4B40-B25C-2B73B4133F92}" type="pres">
      <dgm:prSet presAssocID="{24CDE12B-A0D5-49D5-B99E-8E71B5ACC277}" presName="hierChild4" presStyleCnt="0"/>
      <dgm:spPr/>
    </dgm:pt>
    <dgm:pt modelId="{9CA7CAA7-B563-4B8E-9364-74304AF54958}" type="pres">
      <dgm:prSet presAssocID="{24CDE12B-A0D5-49D5-B99E-8E71B5ACC277}" presName="hierChild5" presStyleCnt="0"/>
      <dgm:spPr/>
    </dgm:pt>
    <dgm:pt modelId="{C38DC037-1272-4AA7-B69F-B50E9706335B}" type="pres">
      <dgm:prSet presAssocID="{236454C8-FFD1-4510-8A1F-774FA957CFE7}" presName="Name64" presStyleLbl="parChTrans1D2" presStyleIdx="1" presStyleCnt="2"/>
      <dgm:spPr/>
    </dgm:pt>
    <dgm:pt modelId="{DAC6C418-F80D-45C3-9B9F-E673F5B4E295}" type="pres">
      <dgm:prSet presAssocID="{B48C321A-4AD5-4D7C-819A-8337A014C3D3}" presName="hierRoot2" presStyleCnt="0">
        <dgm:presLayoutVars>
          <dgm:hierBranch val="init"/>
        </dgm:presLayoutVars>
      </dgm:prSet>
      <dgm:spPr/>
    </dgm:pt>
    <dgm:pt modelId="{84BF60EE-BC8C-4C3F-A036-4FF8EC27F4D1}" type="pres">
      <dgm:prSet presAssocID="{B48C321A-4AD5-4D7C-819A-8337A014C3D3}" presName="rootComposite" presStyleCnt="0"/>
      <dgm:spPr/>
    </dgm:pt>
    <dgm:pt modelId="{CC70981B-46A6-493C-B1DB-ED64CCC226E5}" type="pres">
      <dgm:prSet presAssocID="{B48C321A-4AD5-4D7C-819A-8337A014C3D3}" presName="rootText" presStyleLbl="node2" presStyleIdx="1" presStyleCnt="2" custScaleX="389009" custScaleY="190414">
        <dgm:presLayoutVars>
          <dgm:chPref val="3"/>
        </dgm:presLayoutVars>
      </dgm:prSet>
      <dgm:spPr/>
    </dgm:pt>
    <dgm:pt modelId="{F3698FA9-9998-4250-A2D5-174C336E3E14}" type="pres">
      <dgm:prSet presAssocID="{B48C321A-4AD5-4D7C-819A-8337A014C3D3}" presName="rootConnector" presStyleLbl="node2" presStyleIdx="1" presStyleCnt="2"/>
      <dgm:spPr/>
    </dgm:pt>
    <dgm:pt modelId="{87B9710A-7DFE-43DF-ABDB-E567D8CB89B0}" type="pres">
      <dgm:prSet presAssocID="{B48C321A-4AD5-4D7C-819A-8337A014C3D3}" presName="hierChild4" presStyleCnt="0"/>
      <dgm:spPr/>
    </dgm:pt>
    <dgm:pt modelId="{9CCDB3EF-B784-4E1A-A9E1-C3827B2C04BF}" type="pres">
      <dgm:prSet presAssocID="{B48C321A-4AD5-4D7C-819A-8337A014C3D3}" presName="hierChild5" presStyleCnt="0"/>
      <dgm:spPr/>
    </dgm:pt>
    <dgm:pt modelId="{F724F645-4C5E-4BDF-B0B0-67957C783A59}" type="pres">
      <dgm:prSet presAssocID="{C307DF15-873B-4BB3-82BD-6CE8736D9583}" presName="hierChild3" presStyleCnt="0"/>
      <dgm:spPr/>
    </dgm:pt>
  </dgm:ptLst>
  <dgm:cxnLst>
    <dgm:cxn modelId="{3663920B-B156-43C1-B7D9-7B48CE613FFD}" type="presOf" srcId="{87BFF252-0CC6-48CF-B7D8-C83F0ED66579}" destId="{2118E581-47AA-4C3C-8398-0F924D8595D2}" srcOrd="0" destOrd="0" presId="urn:microsoft.com/office/officeart/2009/3/layout/HorizontalOrganizationChart"/>
    <dgm:cxn modelId="{43408220-3B9C-4AAF-AD5C-48A31E9FFB95}" srcId="{C307DF15-873B-4BB3-82BD-6CE8736D9583}" destId="{24CDE12B-A0D5-49D5-B99E-8E71B5ACC277}" srcOrd="0" destOrd="0" parTransId="{87BFF252-0CC6-48CF-B7D8-C83F0ED66579}" sibTransId="{34D3A672-A431-49AA-83EE-D079E68249A7}"/>
    <dgm:cxn modelId="{FAD90E26-D508-496A-935F-A22A8FA82EF0}" type="presOf" srcId="{C307DF15-873B-4BB3-82BD-6CE8736D9583}" destId="{3B33992C-7EF0-4437-95CF-7F45601EFF21}" srcOrd="0" destOrd="0" presId="urn:microsoft.com/office/officeart/2009/3/layout/HorizontalOrganizationChart"/>
    <dgm:cxn modelId="{95954F28-EA59-4F4E-94A3-797C72041A35}" type="presOf" srcId="{C307DF15-873B-4BB3-82BD-6CE8736D9583}" destId="{6C76E928-5923-4489-A418-B32E700D0BD5}" srcOrd="1" destOrd="0" presId="urn:microsoft.com/office/officeart/2009/3/layout/HorizontalOrganizationChart"/>
    <dgm:cxn modelId="{BAE60C45-ABC6-48A6-9DE9-40B6801D83FC}" type="presOf" srcId="{24CDE12B-A0D5-49D5-B99E-8E71B5ACC277}" destId="{B23CEB46-8E7D-47C2-AA40-ED1D64728A1F}" srcOrd="1" destOrd="0" presId="urn:microsoft.com/office/officeart/2009/3/layout/HorizontalOrganizationChart"/>
    <dgm:cxn modelId="{C91FB072-9F46-4749-A899-1A7268B30368}" type="presOf" srcId="{B48C321A-4AD5-4D7C-819A-8337A014C3D3}" destId="{F3698FA9-9998-4250-A2D5-174C336E3E14}" srcOrd="1" destOrd="0" presId="urn:microsoft.com/office/officeart/2009/3/layout/HorizontalOrganizationChart"/>
    <dgm:cxn modelId="{CF340F56-0E3F-4DB8-BA4A-F3DFCB3592EB}" srcId="{E1EE3ACE-9537-4193-9DA5-9BAC999873D3}" destId="{C307DF15-873B-4BB3-82BD-6CE8736D9583}" srcOrd="0" destOrd="0" parTransId="{2B545D42-8382-4C58-819C-40A82DCCB5FB}" sibTransId="{F201CC42-618B-4838-97B8-E6CC34D177CA}"/>
    <dgm:cxn modelId="{76680C7E-9228-4FA7-89F5-2FE3E8798182}" type="presOf" srcId="{E1EE3ACE-9537-4193-9DA5-9BAC999873D3}" destId="{390AFA0B-1077-45C4-AC72-E8A04B895B1F}" srcOrd="0" destOrd="0" presId="urn:microsoft.com/office/officeart/2009/3/layout/HorizontalOrganizationChart"/>
    <dgm:cxn modelId="{6313418B-A17C-478F-AD7F-2652145A4D65}" type="presOf" srcId="{B48C321A-4AD5-4D7C-819A-8337A014C3D3}" destId="{CC70981B-46A6-493C-B1DB-ED64CCC226E5}" srcOrd="0" destOrd="0" presId="urn:microsoft.com/office/officeart/2009/3/layout/HorizontalOrganizationChart"/>
    <dgm:cxn modelId="{2465E6B3-290E-471F-BFE3-9BE83CDEA6E5}" type="presOf" srcId="{236454C8-FFD1-4510-8A1F-774FA957CFE7}" destId="{C38DC037-1272-4AA7-B69F-B50E9706335B}" srcOrd="0" destOrd="0" presId="urn:microsoft.com/office/officeart/2009/3/layout/HorizontalOrganizationChart"/>
    <dgm:cxn modelId="{CB8FA1C1-D962-4D28-8AB4-F3C096C185E2}" srcId="{C307DF15-873B-4BB3-82BD-6CE8736D9583}" destId="{B48C321A-4AD5-4D7C-819A-8337A014C3D3}" srcOrd="1" destOrd="0" parTransId="{236454C8-FFD1-4510-8A1F-774FA957CFE7}" sibTransId="{142A88FE-E031-4774-BEC3-192B66710B5B}"/>
    <dgm:cxn modelId="{D86617CD-8A72-411F-B276-1BF9BAC475C0}" type="presOf" srcId="{24CDE12B-A0D5-49D5-B99E-8E71B5ACC277}" destId="{033D1E7A-4C8E-4B92-9001-6938E07CA922}" srcOrd="0" destOrd="0" presId="urn:microsoft.com/office/officeart/2009/3/layout/HorizontalOrganizationChart"/>
    <dgm:cxn modelId="{FD4E4390-E956-41F4-8BAF-1E814938495F}" type="presParOf" srcId="{390AFA0B-1077-45C4-AC72-E8A04B895B1F}" destId="{F3E8E231-B653-4F90-803D-5DB891042786}" srcOrd="0" destOrd="0" presId="urn:microsoft.com/office/officeart/2009/3/layout/HorizontalOrganizationChart"/>
    <dgm:cxn modelId="{E55D1006-9010-4F01-B4D4-4D289E67FB5F}" type="presParOf" srcId="{F3E8E231-B653-4F90-803D-5DB891042786}" destId="{CFCBAC02-8870-4D65-8CEA-C82243B15126}" srcOrd="0" destOrd="0" presId="urn:microsoft.com/office/officeart/2009/3/layout/HorizontalOrganizationChart"/>
    <dgm:cxn modelId="{EC10ED46-198F-49A3-8C61-195D5C8A19A8}" type="presParOf" srcId="{CFCBAC02-8870-4D65-8CEA-C82243B15126}" destId="{3B33992C-7EF0-4437-95CF-7F45601EFF21}" srcOrd="0" destOrd="0" presId="urn:microsoft.com/office/officeart/2009/3/layout/HorizontalOrganizationChart"/>
    <dgm:cxn modelId="{758A8F7F-FA38-440B-A849-5961C3F4B866}" type="presParOf" srcId="{CFCBAC02-8870-4D65-8CEA-C82243B15126}" destId="{6C76E928-5923-4489-A418-B32E700D0BD5}" srcOrd="1" destOrd="0" presId="urn:microsoft.com/office/officeart/2009/3/layout/HorizontalOrganizationChart"/>
    <dgm:cxn modelId="{632C49F0-A4C0-4693-A94C-9615B51732AA}" type="presParOf" srcId="{F3E8E231-B653-4F90-803D-5DB891042786}" destId="{965F70FE-F39B-4DAF-9C4F-56BD0A86811D}" srcOrd="1" destOrd="0" presId="urn:microsoft.com/office/officeart/2009/3/layout/HorizontalOrganizationChart"/>
    <dgm:cxn modelId="{D65FA9BB-8685-474A-B2C4-31B8C90CA6EE}" type="presParOf" srcId="{965F70FE-F39B-4DAF-9C4F-56BD0A86811D}" destId="{2118E581-47AA-4C3C-8398-0F924D8595D2}" srcOrd="0" destOrd="0" presId="urn:microsoft.com/office/officeart/2009/3/layout/HorizontalOrganizationChart"/>
    <dgm:cxn modelId="{359CF273-D837-4726-92FB-5E18EA76C8DB}" type="presParOf" srcId="{965F70FE-F39B-4DAF-9C4F-56BD0A86811D}" destId="{C4100DDA-9019-4D9C-B73A-71DAE106143A}" srcOrd="1" destOrd="0" presId="urn:microsoft.com/office/officeart/2009/3/layout/HorizontalOrganizationChart"/>
    <dgm:cxn modelId="{952A69ED-F93F-4AB2-844F-28428B3EEC0D}" type="presParOf" srcId="{C4100DDA-9019-4D9C-B73A-71DAE106143A}" destId="{6BA0FF95-959F-4556-B0F0-AEAAC818FF02}" srcOrd="0" destOrd="0" presId="urn:microsoft.com/office/officeart/2009/3/layout/HorizontalOrganizationChart"/>
    <dgm:cxn modelId="{644CD1D9-BB40-42EA-A391-15BC55101438}" type="presParOf" srcId="{6BA0FF95-959F-4556-B0F0-AEAAC818FF02}" destId="{033D1E7A-4C8E-4B92-9001-6938E07CA922}" srcOrd="0" destOrd="0" presId="urn:microsoft.com/office/officeart/2009/3/layout/HorizontalOrganizationChart"/>
    <dgm:cxn modelId="{57A53159-7E99-48A9-BD80-A4A0864A25B7}" type="presParOf" srcId="{6BA0FF95-959F-4556-B0F0-AEAAC818FF02}" destId="{B23CEB46-8E7D-47C2-AA40-ED1D64728A1F}" srcOrd="1" destOrd="0" presId="urn:microsoft.com/office/officeart/2009/3/layout/HorizontalOrganizationChart"/>
    <dgm:cxn modelId="{6BCF2F8A-D079-4CF6-A8EB-764AC2B607B5}" type="presParOf" srcId="{C4100DDA-9019-4D9C-B73A-71DAE106143A}" destId="{80DEC8D8-5BC0-4B40-B25C-2B73B4133F92}" srcOrd="1" destOrd="0" presId="urn:microsoft.com/office/officeart/2009/3/layout/HorizontalOrganizationChart"/>
    <dgm:cxn modelId="{A731BB38-C42C-4868-9E0A-1A4E7F773127}" type="presParOf" srcId="{C4100DDA-9019-4D9C-B73A-71DAE106143A}" destId="{9CA7CAA7-B563-4B8E-9364-74304AF54958}" srcOrd="2" destOrd="0" presId="urn:microsoft.com/office/officeart/2009/3/layout/HorizontalOrganizationChart"/>
    <dgm:cxn modelId="{18664557-B203-4BA5-9A73-F5435FB494DF}" type="presParOf" srcId="{965F70FE-F39B-4DAF-9C4F-56BD0A86811D}" destId="{C38DC037-1272-4AA7-B69F-B50E9706335B}" srcOrd="2" destOrd="0" presId="urn:microsoft.com/office/officeart/2009/3/layout/HorizontalOrganizationChart"/>
    <dgm:cxn modelId="{E817EEBE-5E50-4E9A-B747-942F52DE939C}" type="presParOf" srcId="{965F70FE-F39B-4DAF-9C4F-56BD0A86811D}" destId="{DAC6C418-F80D-45C3-9B9F-E673F5B4E295}" srcOrd="3" destOrd="0" presId="urn:microsoft.com/office/officeart/2009/3/layout/HorizontalOrganizationChart"/>
    <dgm:cxn modelId="{3005A25F-C86D-4C3F-BB45-9926B61F167A}" type="presParOf" srcId="{DAC6C418-F80D-45C3-9B9F-E673F5B4E295}" destId="{84BF60EE-BC8C-4C3F-A036-4FF8EC27F4D1}" srcOrd="0" destOrd="0" presId="urn:microsoft.com/office/officeart/2009/3/layout/HorizontalOrganizationChart"/>
    <dgm:cxn modelId="{067709D1-DDF4-4CCE-B55A-3381DE196BFE}" type="presParOf" srcId="{84BF60EE-BC8C-4C3F-A036-4FF8EC27F4D1}" destId="{CC70981B-46A6-493C-B1DB-ED64CCC226E5}" srcOrd="0" destOrd="0" presId="urn:microsoft.com/office/officeart/2009/3/layout/HorizontalOrganizationChart"/>
    <dgm:cxn modelId="{94530640-61C1-4C57-8906-AD291B8ABBBA}" type="presParOf" srcId="{84BF60EE-BC8C-4C3F-A036-4FF8EC27F4D1}" destId="{F3698FA9-9998-4250-A2D5-174C336E3E14}" srcOrd="1" destOrd="0" presId="urn:microsoft.com/office/officeart/2009/3/layout/HorizontalOrganizationChart"/>
    <dgm:cxn modelId="{8FA0732F-F29B-4302-934D-FBE8417CF509}" type="presParOf" srcId="{DAC6C418-F80D-45C3-9B9F-E673F5B4E295}" destId="{87B9710A-7DFE-43DF-ABDB-E567D8CB89B0}" srcOrd="1" destOrd="0" presId="urn:microsoft.com/office/officeart/2009/3/layout/HorizontalOrganizationChart"/>
    <dgm:cxn modelId="{6D121CDE-4C1B-4F35-A5A2-14FA65F340C5}" type="presParOf" srcId="{DAC6C418-F80D-45C3-9B9F-E673F5B4E295}" destId="{9CCDB3EF-B784-4E1A-A9E1-C3827B2C04BF}" srcOrd="2" destOrd="0" presId="urn:microsoft.com/office/officeart/2009/3/layout/HorizontalOrganizationChart"/>
    <dgm:cxn modelId="{03B3B802-A90D-487D-9A1F-AB5031810B33}" type="presParOf" srcId="{F3E8E231-B653-4F90-803D-5DB891042786}" destId="{F724F645-4C5E-4BDF-B0B0-67957C783A59}" srcOrd="2" destOrd="0" presId="urn:microsoft.com/office/officeart/2009/3/layout/Horizontal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82AE52-AB99-4BA8-AEA5-4A654DD3C37F}">
      <dsp:nvSpPr>
        <dsp:cNvPr id="0" name=""/>
        <dsp:cNvSpPr/>
      </dsp:nvSpPr>
      <dsp:spPr>
        <a:xfrm>
          <a:off x="0" y="22105"/>
          <a:ext cx="9716923" cy="748800"/>
        </a:xfrm>
        <a:prstGeom prst="round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noProof="0" dirty="0"/>
            <a:t>Objetivo</a:t>
          </a:r>
          <a:r>
            <a:rPr lang="es-CL" sz="2400" kern="1200" dirty="0"/>
            <a:t> Principal</a:t>
          </a:r>
        </a:p>
      </dsp:txBody>
      <dsp:txXfrm>
        <a:off x="36553" y="58658"/>
        <a:ext cx="9643817" cy="675694"/>
      </dsp:txXfrm>
    </dsp:sp>
    <dsp:sp modelId="{6E94055C-BB7F-4BA8-B1D6-13287893A207}">
      <dsp:nvSpPr>
        <dsp:cNvPr id="0" name=""/>
        <dsp:cNvSpPr/>
      </dsp:nvSpPr>
      <dsp:spPr>
        <a:xfrm>
          <a:off x="0" y="770905"/>
          <a:ext cx="9716923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51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L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2000" kern="1200" dirty="0"/>
            <a:t>Determinar la población potencial para los programas territoriales de la SPD: Barrios Comerciales Protegidos, Barrios Prioritarios y Fondo Nacional de Seguridad Pública.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L" sz="2000" kern="1200" dirty="0"/>
        </a:p>
      </dsp:txBody>
      <dsp:txXfrm>
        <a:off x="0" y="770905"/>
        <a:ext cx="9716923" cy="1304100"/>
      </dsp:txXfrm>
    </dsp:sp>
    <dsp:sp modelId="{4BB00F9E-C0FB-43B0-99B8-F79CA4860FDD}">
      <dsp:nvSpPr>
        <dsp:cNvPr id="0" name=""/>
        <dsp:cNvSpPr/>
      </dsp:nvSpPr>
      <dsp:spPr>
        <a:xfrm>
          <a:off x="0" y="2075006"/>
          <a:ext cx="9716923" cy="748800"/>
        </a:xfrm>
        <a:prstGeom prst="round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Objetivos Secundarios</a:t>
          </a:r>
        </a:p>
      </dsp:txBody>
      <dsp:txXfrm>
        <a:off x="36553" y="2111559"/>
        <a:ext cx="9643817" cy="675694"/>
      </dsp:txXfrm>
    </dsp:sp>
    <dsp:sp modelId="{2104477C-323F-45E9-B083-FE3B1888DFE4}">
      <dsp:nvSpPr>
        <dsp:cNvPr id="0" name=""/>
        <dsp:cNvSpPr/>
      </dsp:nvSpPr>
      <dsp:spPr>
        <a:xfrm>
          <a:off x="0" y="2823806"/>
          <a:ext cx="9716923" cy="240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851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L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2000" kern="1200" dirty="0"/>
            <a:t>Elaborar una metodología para clasificar sectores comerciales y residenciales.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2000" kern="1200" dirty="0"/>
            <a:t>Construir índices de criticidad delictual que permitan caracterizar y  priorizar sectores.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2000" kern="1200" dirty="0"/>
            <a:t>Establecer un umbral de criticidad que permita definir a la población potencial.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L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L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s-CL" sz="2000" kern="1200" dirty="0"/>
        </a:p>
      </dsp:txBody>
      <dsp:txXfrm>
        <a:off x="0" y="2823806"/>
        <a:ext cx="9716923" cy="2401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CD4A9-7ECE-4872-B0D7-1F94106A30FF}">
      <dsp:nvSpPr>
        <dsp:cNvPr id="0" name=""/>
        <dsp:cNvSpPr/>
      </dsp:nvSpPr>
      <dsp:spPr>
        <a:xfrm>
          <a:off x="0" y="0"/>
          <a:ext cx="5660834" cy="1310734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rgbClr val="0070C0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kern="1200" noProof="0" dirty="0"/>
            <a:t>Modelo </a:t>
          </a:r>
          <a:r>
            <a:rPr lang="es-CL" sz="1800" i="1" kern="1200" noProof="0" dirty="0" err="1"/>
            <a:t>Logit</a:t>
          </a:r>
          <a:r>
            <a:rPr lang="es-CL" sz="1800" i="0" kern="1200" noProof="0" dirty="0"/>
            <a:t> basado en densidad comercial.</a:t>
          </a:r>
          <a:endParaRPr lang="es-CL" sz="20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noProof="0" dirty="0"/>
            <a:t>651 sectores clasificables como comerciales</a:t>
          </a:r>
        </a:p>
      </dsp:txBody>
      <dsp:txXfrm>
        <a:off x="38390" y="38390"/>
        <a:ext cx="5584054" cy="1233954"/>
      </dsp:txXfrm>
    </dsp:sp>
    <dsp:sp modelId="{AAA894B4-25F6-49DD-8257-93B2760DFC44}">
      <dsp:nvSpPr>
        <dsp:cNvPr id="0" name=""/>
        <dsp:cNvSpPr/>
      </dsp:nvSpPr>
      <dsp:spPr>
        <a:xfrm rot="5400000">
          <a:off x="2584504" y="1343702"/>
          <a:ext cx="491825" cy="589830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-5400000">
        <a:off x="2653468" y="1392705"/>
        <a:ext cx="353898" cy="344278"/>
      </dsp:txXfrm>
    </dsp:sp>
    <dsp:sp modelId="{B385F34C-6A1E-4D75-8950-BF687B36EE40}">
      <dsp:nvSpPr>
        <dsp:cNvPr id="0" name=""/>
        <dsp:cNvSpPr/>
      </dsp:nvSpPr>
      <dsp:spPr>
        <a:xfrm>
          <a:off x="0" y="1966501"/>
          <a:ext cx="5660834" cy="1310734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rgbClr val="0070C0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kern="1200" noProof="0" dirty="0"/>
            <a:t>No comercial + densidad hogares/hectárea &gt; 20</a:t>
          </a:r>
          <a:endParaRPr lang="es-CL" sz="20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800" kern="1200" noProof="0" dirty="0"/>
            <a:t>1.919 sectores clasificables como residenciales</a:t>
          </a:r>
        </a:p>
      </dsp:txBody>
      <dsp:txXfrm>
        <a:off x="38390" y="2004891"/>
        <a:ext cx="5584054" cy="12339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1FF6B8-6563-4158-A5D4-EFEFF0A9B2D1}">
      <dsp:nvSpPr>
        <dsp:cNvPr id="0" name=""/>
        <dsp:cNvSpPr/>
      </dsp:nvSpPr>
      <dsp:spPr>
        <a:xfrm>
          <a:off x="2433069" y="1530000"/>
          <a:ext cx="213375" cy="1170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687" y="0"/>
              </a:lnTo>
              <a:lnTo>
                <a:pt x="106687" y="1170525"/>
              </a:lnTo>
              <a:lnTo>
                <a:pt x="213375" y="1170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A1CD9B-CDD8-45CB-B386-A6B31FFFF043}">
      <dsp:nvSpPr>
        <dsp:cNvPr id="0" name=""/>
        <dsp:cNvSpPr/>
      </dsp:nvSpPr>
      <dsp:spPr>
        <a:xfrm>
          <a:off x="2433069" y="1530000"/>
          <a:ext cx="213375" cy="390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687" y="0"/>
              </a:lnTo>
              <a:lnTo>
                <a:pt x="106687" y="390175"/>
              </a:lnTo>
              <a:lnTo>
                <a:pt x="213375" y="3901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8DC037-1272-4AA7-B69F-B50E9706335B}">
      <dsp:nvSpPr>
        <dsp:cNvPr id="0" name=""/>
        <dsp:cNvSpPr/>
      </dsp:nvSpPr>
      <dsp:spPr>
        <a:xfrm>
          <a:off x="2433069" y="1139824"/>
          <a:ext cx="213375" cy="390175"/>
        </a:xfrm>
        <a:custGeom>
          <a:avLst/>
          <a:gdLst/>
          <a:ahLst/>
          <a:cxnLst/>
          <a:rect l="0" t="0" r="0" b="0"/>
          <a:pathLst>
            <a:path>
              <a:moveTo>
                <a:pt x="0" y="390175"/>
              </a:moveTo>
              <a:lnTo>
                <a:pt x="106687" y="390175"/>
              </a:lnTo>
              <a:lnTo>
                <a:pt x="106687" y="0"/>
              </a:lnTo>
              <a:lnTo>
                <a:pt x="21337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18E581-47AA-4C3C-8398-0F924D8595D2}">
      <dsp:nvSpPr>
        <dsp:cNvPr id="0" name=""/>
        <dsp:cNvSpPr/>
      </dsp:nvSpPr>
      <dsp:spPr>
        <a:xfrm>
          <a:off x="2433069" y="359474"/>
          <a:ext cx="213375" cy="1170525"/>
        </a:xfrm>
        <a:custGeom>
          <a:avLst/>
          <a:gdLst/>
          <a:ahLst/>
          <a:cxnLst/>
          <a:rect l="0" t="0" r="0" b="0"/>
          <a:pathLst>
            <a:path>
              <a:moveTo>
                <a:pt x="0" y="1170525"/>
              </a:moveTo>
              <a:lnTo>
                <a:pt x="106687" y="1170525"/>
              </a:lnTo>
              <a:lnTo>
                <a:pt x="106687" y="0"/>
              </a:lnTo>
              <a:lnTo>
                <a:pt x="21337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33992C-7EF0-4437-95CF-7F45601EFF21}">
      <dsp:nvSpPr>
        <dsp:cNvPr id="0" name=""/>
        <dsp:cNvSpPr/>
      </dsp:nvSpPr>
      <dsp:spPr>
        <a:xfrm>
          <a:off x="4751" y="1019702"/>
          <a:ext cx="2428317" cy="102059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5240" rIns="7200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Índice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Residencial</a:t>
          </a:r>
        </a:p>
      </dsp:txBody>
      <dsp:txXfrm>
        <a:off x="4751" y="1019702"/>
        <a:ext cx="2428317" cy="1020595"/>
      </dsp:txXfrm>
    </dsp:sp>
    <dsp:sp modelId="{033D1E7A-4C8E-4B92-9001-6938E07CA922}">
      <dsp:nvSpPr>
        <dsp:cNvPr id="0" name=""/>
        <dsp:cNvSpPr/>
      </dsp:nvSpPr>
      <dsp:spPr>
        <a:xfrm>
          <a:off x="2646444" y="35978"/>
          <a:ext cx="4150245" cy="646990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Infracciones a la ley de armas y drogas</a:t>
          </a:r>
        </a:p>
      </dsp:txBody>
      <dsp:txXfrm>
        <a:off x="2646444" y="35978"/>
        <a:ext cx="4150245" cy="646990"/>
      </dsp:txXfrm>
    </dsp:sp>
    <dsp:sp modelId="{CC70981B-46A6-493C-B1DB-ED64CCC226E5}">
      <dsp:nvSpPr>
        <dsp:cNvPr id="0" name=""/>
        <dsp:cNvSpPr/>
      </dsp:nvSpPr>
      <dsp:spPr>
        <a:xfrm>
          <a:off x="2646444" y="816329"/>
          <a:ext cx="4150245" cy="646990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Actividad criminal</a:t>
          </a:r>
        </a:p>
      </dsp:txBody>
      <dsp:txXfrm>
        <a:off x="2646444" y="816329"/>
        <a:ext cx="4150245" cy="646990"/>
      </dsp:txXfrm>
    </dsp:sp>
    <dsp:sp modelId="{17F4CCD7-53B2-488B-8A37-92554ECD8689}">
      <dsp:nvSpPr>
        <dsp:cNvPr id="0" name=""/>
        <dsp:cNvSpPr/>
      </dsp:nvSpPr>
      <dsp:spPr>
        <a:xfrm>
          <a:off x="2646444" y="1596679"/>
          <a:ext cx="4150245" cy="646990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Homicidios y otras muertes</a:t>
          </a:r>
        </a:p>
      </dsp:txBody>
      <dsp:txXfrm>
        <a:off x="2646444" y="1596679"/>
        <a:ext cx="4150245" cy="646990"/>
      </dsp:txXfrm>
    </dsp:sp>
    <dsp:sp modelId="{56487A67-0ED0-4F73-80A3-B9B3F69A7C6C}">
      <dsp:nvSpPr>
        <dsp:cNvPr id="0" name=""/>
        <dsp:cNvSpPr/>
      </dsp:nvSpPr>
      <dsp:spPr>
        <a:xfrm>
          <a:off x="2646444" y="2377030"/>
          <a:ext cx="4150245" cy="646990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Violencia relacional y delitos sexuales</a:t>
          </a:r>
        </a:p>
      </dsp:txBody>
      <dsp:txXfrm>
        <a:off x="2646444" y="2377030"/>
        <a:ext cx="4150245" cy="6469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8DC037-1272-4AA7-B69F-B50E9706335B}">
      <dsp:nvSpPr>
        <dsp:cNvPr id="0" name=""/>
        <dsp:cNvSpPr/>
      </dsp:nvSpPr>
      <dsp:spPr>
        <a:xfrm>
          <a:off x="2433069" y="720000"/>
          <a:ext cx="213375" cy="376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687" y="0"/>
              </a:lnTo>
              <a:lnTo>
                <a:pt x="106687" y="376480"/>
              </a:lnTo>
              <a:lnTo>
                <a:pt x="213375" y="3764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18E581-47AA-4C3C-8398-0F924D8595D2}">
      <dsp:nvSpPr>
        <dsp:cNvPr id="0" name=""/>
        <dsp:cNvSpPr/>
      </dsp:nvSpPr>
      <dsp:spPr>
        <a:xfrm>
          <a:off x="2433069" y="343519"/>
          <a:ext cx="213375" cy="376480"/>
        </a:xfrm>
        <a:custGeom>
          <a:avLst/>
          <a:gdLst/>
          <a:ahLst/>
          <a:cxnLst/>
          <a:rect l="0" t="0" r="0" b="0"/>
          <a:pathLst>
            <a:path>
              <a:moveTo>
                <a:pt x="0" y="376480"/>
              </a:moveTo>
              <a:lnTo>
                <a:pt x="106687" y="376480"/>
              </a:lnTo>
              <a:lnTo>
                <a:pt x="106687" y="0"/>
              </a:lnTo>
              <a:lnTo>
                <a:pt x="21337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33992C-7EF0-4437-95CF-7F45601EFF21}">
      <dsp:nvSpPr>
        <dsp:cNvPr id="0" name=""/>
        <dsp:cNvSpPr/>
      </dsp:nvSpPr>
      <dsp:spPr>
        <a:xfrm>
          <a:off x="4751" y="209702"/>
          <a:ext cx="2428317" cy="1020595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0" tIns="15240" rIns="7200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Índice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Comercial</a:t>
          </a:r>
        </a:p>
      </dsp:txBody>
      <dsp:txXfrm>
        <a:off x="4751" y="209702"/>
        <a:ext cx="2428317" cy="1020595"/>
      </dsp:txXfrm>
    </dsp:sp>
    <dsp:sp modelId="{033D1E7A-4C8E-4B92-9001-6938E07CA922}">
      <dsp:nvSpPr>
        <dsp:cNvPr id="0" name=""/>
        <dsp:cNvSpPr/>
      </dsp:nvSpPr>
      <dsp:spPr>
        <a:xfrm>
          <a:off x="2646444" y="33718"/>
          <a:ext cx="4150245" cy="619602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Robos</a:t>
          </a:r>
        </a:p>
      </dsp:txBody>
      <dsp:txXfrm>
        <a:off x="2646444" y="33718"/>
        <a:ext cx="4150245" cy="619602"/>
      </dsp:txXfrm>
    </dsp:sp>
    <dsp:sp modelId="{CC70981B-46A6-493C-B1DB-ED64CCC226E5}">
      <dsp:nvSpPr>
        <dsp:cNvPr id="0" name=""/>
        <dsp:cNvSpPr/>
      </dsp:nvSpPr>
      <dsp:spPr>
        <a:xfrm>
          <a:off x="2646444" y="786679"/>
          <a:ext cx="4150245" cy="619602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Incivilidades</a:t>
          </a:r>
        </a:p>
      </dsp:txBody>
      <dsp:txXfrm>
        <a:off x="2646444" y="786679"/>
        <a:ext cx="4150245" cy="619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513" cy="471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2304" y="1"/>
            <a:ext cx="3078513" cy="471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8E814-F2E6-40E2-87E9-5693146585D7}" type="datetimeFigureOut">
              <a:rPr lang="es-ES" smtClean="0"/>
              <a:t>05/01/2021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917100"/>
            <a:ext cx="3078513" cy="471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2304" y="8917100"/>
            <a:ext cx="3078513" cy="471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A69EA-DD88-41F4-A849-4000A716B7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208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7739" cy="469424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094" y="1"/>
            <a:ext cx="3077739" cy="469424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>
              <a:defRPr sz="1200"/>
            </a:lvl1pPr>
          </a:lstStyle>
          <a:p>
            <a:fld id="{4B07E33C-6C9E-4341-B438-B3D5A4680E78}" type="datetimeFigureOut">
              <a:rPr lang="es-ES" smtClean="0"/>
              <a:t>05/01/2021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47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9" rIns="91438" bIns="45719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248" y="4459528"/>
            <a:ext cx="5681980" cy="4224814"/>
          </a:xfrm>
          <a:prstGeom prst="rect">
            <a:avLst/>
          </a:prstGeom>
        </p:spPr>
        <p:txBody>
          <a:bodyPr vert="horz" lIns="91438" tIns="45719" rIns="91438" bIns="45719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2" y="8917422"/>
            <a:ext cx="3077739" cy="469424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39" cy="469424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>
              <a:defRPr sz="1200"/>
            </a:lvl1pPr>
          </a:lstStyle>
          <a:p>
            <a:fld id="{6E947520-7E81-D74F-98BC-90BAD165B9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0393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1213FA-653A-4E10-91F3-4D372D577D5B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23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1213FA-653A-4E10-91F3-4D372D577D5B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48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1213FA-653A-4E10-91F3-4D372D577D5B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863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1213FA-653A-4E10-91F3-4D372D577D5B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C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24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1213FA-653A-4E10-91F3-4D372D577D5B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C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9423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1213FA-653A-4E10-91F3-4D372D577D5B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623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1213FA-653A-4E10-91F3-4D372D577D5B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858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1213FA-653A-4E10-91F3-4D372D577D5B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695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163" y="2130427"/>
            <a:ext cx="10360501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4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9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4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9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73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88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03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18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A8448-9094-4587-94EF-AB11E17D048B}" type="datetime1">
              <a:rPr lang="es-ES" smtClean="0"/>
              <a:t>05/01/2021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794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3544-887D-46D9-A6F2-E1E57B8D5D75}" type="datetime1">
              <a:rPr lang="es-ES" smtClean="0"/>
              <a:t>05/01/2021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9032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2834" y="4406903"/>
            <a:ext cx="10360501" cy="1362074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2834" y="2906714"/>
            <a:ext cx="10360501" cy="1500186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47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2950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442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590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7375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885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3032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9180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B93D-67CB-4E88-8DB2-7D3768BB0205}" type="datetime1">
              <a:rPr lang="es-ES" smtClean="0"/>
              <a:t>05/01/2021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11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441" y="1600202"/>
            <a:ext cx="5383398" cy="452596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5986" y="1600202"/>
            <a:ext cx="5383398" cy="452596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7FC36-5DC6-453C-A532-C27A787CFF6A}" type="datetime1">
              <a:rPr lang="es-ES" smtClean="0"/>
              <a:t>05/01/2021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815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441" y="1535114"/>
            <a:ext cx="5385514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4751" indent="0">
              <a:buNone/>
              <a:defRPr sz="2700" b="1"/>
            </a:lvl2pPr>
            <a:lvl3pPr marL="1229502" indent="0">
              <a:buNone/>
              <a:defRPr sz="2400" b="1"/>
            </a:lvl3pPr>
            <a:lvl4pPr marL="1844253" indent="0">
              <a:buNone/>
              <a:defRPr sz="2200" b="1"/>
            </a:lvl4pPr>
            <a:lvl5pPr marL="2459004" indent="0">
              <a:buNone/>
              <a:defRPr sz="2200" b="1"/>
            </a:lvl5pPr>
            <a:lvl6pPr marL="3073756" indent="0">
              <a:buNone/>
              <a:defRPr sz="2200" b="1"/>
            </a:lvl6pPr>
            <a:lvl7pPr marL="3688507" indent="0">
              <a:buNone/>
              <a:defRPr sz="2200" b="1"/>
            </a:lvl7pPr>
            <a:lvl8pPr marL="4303258" indent="0">
              <a:buNone/>
              <a:defRPr sz="2200" b="1"/>
            </a:lvl8pPr>
            <a:lvl9pPr marL="4918009" indent="0">
              <a:buNone/>
              <a:defRPr sz="22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1756" y="1535114"/>
            <a:ext cx="5387630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4751" indent="0">
              <a:buNone/>
              <a:defRPr sz="2700" b="1"/>
            </a:lvl2pPr>
            <a:lvl3pPr marL="1229502" indent="0">
              <a:buNone/>
              <a:defRPr sz="2400" b="1"/>
            </a:lvl3pPr>
            <a:lvl4pPr marL="1844253" indent="0">
              <a:buNone/>
              <a:defRPr sz="2200" b="1"/>
            </a:lvl4pPr>
            <a:lvl5pPr marL="2459004" indent="0">
              <a:buNone/>
              <a:defRPr sz="2200" b="1"/>
            </a:lvl5pPr>
            <a:lvl6pPr marL="3073756" indent="0">
              <a:buNone/>
              <a:defRPr sz="2200" b="1"/>
            </a:lvl6pPr>
            <a:lvl7pPr marL="3688507" indent="0">
              <a:buNone/>
              <a:defRPr sz="2200" b="1"/>
            </a:lvl7pPr>
            <a:lvl8pPr marL="4303258" indent="0">
              <a:buNone/>
              <a:defRPr sz="2200" b="1"/>
            </a:lvl8pPr>
            <a:lvl9pPr marL="4918009" indent="0">
              <a:buNone/>
              <a:defRPr sz="22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1756" y="2174875"/>
            <a:ext cx="5387630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1FA9D-53D2-4179-9EE1-252CEC1959B2}" type="datetime1">
              <a:rPr lang="es-ES" smtClean="0"/>
              <a:t>05/01/2021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488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56F-1DCF-4912-AEE9-2115562EFC43}" type="datetime1">
              <a:rPr lang="es-ES" smtClean="0"/>
              <a:t>05/01/2021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614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0F43-77FE-4FE5-BA4E-5648204257C5}" type="datetime1">
              <a:rPr lang="es-ES" smtClean="0"/>
              <a:t>05/01/2021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054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444" y="273049"/>
            <a:ext cx="4010039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4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444" y="1435102"/>
            <a:ext cx="4010039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14751" indent="0">
              <a:buNone/>
              <a:defRPr sz="1600"/>
            </a:lvl2pPr>
            <a:lvl3pPr marL="1229502" indent="0">
              <a:buNone/>
              <a:defRPr sz="1300"/>
            </a:lvl3pPr>
            <a:lvl4pPr marL="1844253" indent="0">
              <a:buNone/>
              <a:defRPr sz="1200"/>
            </a:lvl4pPr>
            <a:lvl5pPr marL="2459004" indent="0">
              <a:buNone/>
              <a:defRPr sz="1200"/>
            </a:lvl5pPr>
            <a:lvl6pPr marL="3073756" indent="0">
              <a:buNone/>
              <a:defRPr sz="1200"/>
            </a:lvl6pPr>
            <a:lvl7pPr marL="3688507" indent="0">
              <a:buNone/>
              <a:defRPr sz="1200"/>
            </a:lvl7pPr>
            <a:lvl8pPr marL="4303258" indent="0">
              <a:buNone/>
              <a:defRPr sz="1200"/>
            </a:lvl8pPr>
            <a:lvl9pPr marL="4918009" indent="0">
              <a:buNone/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B10B-BFAA-449F-9053-2C484565DA4D}" type="datetime1">
              <a:rPr lang="es-ES" smtClean="0"/>
              <a:t>05/01/2021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8064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096" y="4800600"/>
            <a:ext cx="7313295" cy="566738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096" y="612775"/>
            <a:ext cx="7313295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14751" indent="0">
              <a:buNone/>
              <a:defRPr sz="3800"/>
            </a:lvl2pPr>
            <a:lvl3pPr marL="1229502" indent="0">
              <a:buNone/>
              <a:defRPr sz="3200"/>
            </a:lvl3pPr>
            <a:lvl4pPr marL="1844253" indent="0">
              <a:buNone/>
              <a:defRPr sz="2700"/>
            </a:lvl4pPr>
            <a:lvl5pPr marL="2459004" indent="0">
              <a:buNone/>
              <a:defRPr sz="2700"/>
            </a:lvl5pPr>
            <a:lvl6pPr marL="3073756" indent="0">
              <a:buNone/>
              <a:defRPr sz="2700"/>
            </a:lvl6pPr>
            <a:lvl7pPr marL="3688507" indent="0">
              <a:buNone/>
              <a:defRPr sz="2700"/>
            </a:lvl7pPr>
            <a:lvl8pPr marL="4303258" indent="0">
              <a:buNone/>
              <a:defRPr sz="2700"/>
            </a:lvl8pPr>
            <a:lvl9pPr marL="4918009" indent="0">
              <a:buNone/>
              <a:defRPr sz="27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096" y="5367339"/>
            <a:ext cx="7313295" cy="804863"/>
          </a:xfrm>
        </p:spPr>
        <p:txBody>
          <a:bodyPr/>
          <a:lstStyle>
            <a:lvl1pPr marL="0" indent="0">
              <a:buNone/>
              <a:defRPr sz="1900"/>
            </a:lvl1pPr>
            <a:lvl2pPr marL="614751" indent="0">
              <a:buNone/>
              <a:defRPr sz="1600"/>
            </a:lvl2pPr>
            <a:lvl3pPr marL="1229502" indent="0">
              <a:buNone/>
              <a:defRPr sz="1300"/>
            </a:lvl3pPr>
            <a:lvl4pPr marL="1844253" indent="0">
              <a:buNone/>
              <a:defRPr sz="1200"/>
            </a:lvl4pPr>
            <a:lvl5pPr marL="2459004" indent="0">
              <a:buNone/>
              <a:defRPr sz="1200"/>
            </a:lvl5pPr>
            <a:lvl6pPr marL="3073756" indent="0">
              <a:buNone/>
              <a:defRPr sz="1200"/>
            </a:lvl6pPr>
            <a:lvl7pPr marL="3688507" indent="0">
              <a:buNone/>
              <a:defRPr sz="1200"/>
            </a:lvl7pPr>
            <a:lvl8pPr marL="4303258" indent="0">
              <a:buNone/>
              <a:defRPr sz="1200"/>
            </a:lvl8pPr>
            <a:lvl9pPr marL="4918009" indent="0">
              <a:buNone/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1DAD3-AE56-482F-9763-4A0E3437781D}" type="datetime1">
              <a:rPr lang="es-ES" smtClean="0"/>
              <a:t>05/01/2021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005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6531-5617-4EE9-A82E-AFB40422839C}" type="datetime1">
              <a:rPr lang="es-ES" smtClean="0"/>
              <a:t>05/01/2021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9925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6898" y="274640"/>
            <a:ext cx="2742486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441" y="274640"/>
            <a:ext cx="802431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45A0-9C99-49D7-BDC7-D15EA09F1B85}" type="datetime1">
              <a:rPr lang="es-ES" smtClean="0"/>
              <a:t>05/01/2021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83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442" y="274639"/>
            <a:ext cx="10969943" cy="1143000"/>
          </a:xfrm>
          <a:prstGeom prst="rect">
            <a:avLst/>
          </a:prstGeom>
        </p:spPr>
        <p:txBody>
          <a:bodyPr vert="horz" lIns="122950" tIns="61475" rIns="122950" bIns="61475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442" y="1600202"/>
            <a:ext cx="10969943" cy="4525963"/>
          </a:xfrm>
          <a:prstGeom prst="rect">
            <a:avLst/>
          </a:prstGeom>
        </p:spPr>
        <p:txBody>
          <a:bodyPr vert="horz" lIns="122950" tIns="61475" rIns="122950" bIns="61475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2950" tIns="61475" rIns="122950" bIns="61475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36F1A-6B1B-44F9-9295-4EEA34557FDD}" type="datetime1">
              <a:rPr lang="es-ES" smtClean="0"/>
              <a:t>05/01/2021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4516" y="6356351"/>
            <a:ext cx="3859795" cy="365125"/>
          </a:xfrm>
          <a:prstGeom prst="rect">
            <a:avLst/>
          </a:prstGeom>
        </p:spPr>
        <p:txBody>
          <a:bodyPr vert="horz" lIns="122950" tIns="61475" rIns="122950" bIns="61475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5326" y="6356351"/>
            <a:ext cx="2844059" cy="365125"/>
          </a:xfrm>
          <a:prstGeom prst="rect">
            <a:avLst/>
          </a:prstGeom>
        </p:spPr>
        <p:txBody>
          <a:bodyPr vert="horz" lIns="122950" tIns="61475" rIns="122950" bIns="6147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DE33B-29C3-A64D-9297-00A5A1600F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343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614751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1063" indent="-461063" algn="l" defTabSz="614751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8971" indent="-384219" algn="l" defTabSz="614751" rtl="0" eaLnBrk="1" latinLnBrk="0" hangingPunct="1">
        <a:spcBef>
          <a:spcPct val="20000"/>
        </a:spcBef>
        <a:buFont typeface="Arial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36878" indent="-307376" algn="l" defTabSz="61475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51629" indent="-307376" algn="l" defTabSz="614751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6380" indent="-307376" algn="l" defTabSz="614751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81131" indent="-307376" algn="l" defTabSz="61475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95882" indent="-307376" algn="l" defTabSz="61475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10633" indent="-307376" algn="l" defTabSz="61475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25385" indent="-307376" algn="l" defTabSz="61475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147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4751" algn="l" defTabSz="6147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9502" algn="l" defTabSz="6147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44253" algn="l" defTabSz="6147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9004" algn="l" defTabSz="6147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73756" algn="l" defTabSz="6147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88507" algn="l" defTabSz="6147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03258" algn="l" defTabSz="6147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18009" algn="l" defTabSz="6147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em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emf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2.emf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D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887793" y="1766080"/>
            <a:ext cx="86818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ES" sz="4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ESTIMACIÓN DE POBLACIÓN POTENCIAL PARA PROGRAMAS TERRITORIALES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82792"/>
          <a:stretch/>
        </p:blipFill>
        <p:spPr>
          <a:xfrm>
            <a:off x="506437" y="9526"/>
            <a:ext cx="1798444" cy="20002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06437" y="209551"/>
            <a:ext cx="1798444" cy="9334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14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Subsecretaría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Prevención del Delito</a:t>
            </a:r>
            <a:endParaRPr kumimoji="0" lang="es-CL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10"/>
          <p:cNvSpPr>
            <a:spLocks noGrp="1"/>
          </p:cNvSpPr>
          <p:nvPr/>
        </p:nvSpPr>
        <p:spPr>
          <a:xfrm>
            <a:off x="2514573" y="3383771"/>
            <a:ext cx="7428322" cy="772971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0" i="0" kern="1200">
                <a:solidFill>
                  <a:srgbClr val="4F81BD"/>
                </a:solidFill>
                <a:latin typeface="Verdana"/>
                <a:ea typeface="+mn-ea"/>
                <a:cs typeface="Verdan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kern="1200" dirty="0" err="1">
                <a:solidFill>
                  <a:schemeClr val="bg1"/>
                </a:solidFill>
              </a:rPr>
              <a:t>Departamento</a:t>
            </a:r>
            <a:r>
              <a:rPr lang="en-US" b="1" kern="1200" dirty="0">
                <a:solidFill>
                  <a:schemeClr val="bg1"/>
                </a:solidFill>
              </a:rPr>
              <a:t> de </a:t>
            </a:r>
            <a:r>
              <a:rPr lang="en-US" b="1" kern="1200" dirty="0" err="1">
                <a:solidFill>
                  <a:schemeClr val="bg1"/>
                </a:solidFill>
              </a:rPr>
              <a:t>Evaluación</a:t>
            </a:r>
            <a:r>
              <a:rPr lang="en-US" b="1" kern="1200" dirty="0">
                <a:solidFill>
                  <a:schemeClr val="bg1"/>
                </a:solidFill>
              </a:rPr>
              <a:t> de </a:t>
            </a:r>
            <a:r>
              <a:rPr lang="en-US" b="1" kern="1200" dirty="0" err="1">
                <a:solidFill>
                  <a:schemeClr val="bg1"/>
                </a:solidFill>
              </a:rPr>
              <a:t>Políticas</a:t>
            </a:r>
            <a:r>
              <a:rPr lang="en-US" b="1" kern="1200" dirty="0">
                <a:solidFill>
                  <a:schemeClr val="bg1"/>
                </a:solidFill>
              </a:rPr>
              <a:t> </a:t>
            </a:r>
            <a:r>
              <a:rPr lang="en-US" b="1" kern="1200" dirty="0" err="1">
                <a:solidFill>
                  <a:schemeClr val="bg1"/>
                </a:solidFill>
              </a:rPr>
              <a:t>Públicas</a:t>
            </a:r>
            <a:endParaRPr lang="en-US" b="1" kern="1200" dirty="0">
              <a:solidFill>
                <a:schemeClr val="bg1"/>
              </a:solidFill>
            </a:endParaRPr>
          </a:p>
          <a:p>
            <a:pPr algn="ctr"/>
            <a:r>
              <a:rPr lang="en-US" b="1" kern="1200" dirty="0">
                <a:solidFill>
                  <a:schemeClr val="bg1"/>
                </a:solidFill>
              </a:rPr>
              <a:t>Unidad de </a:t>
            </a:r>
            <a:r>
              <a:rPr lang="en-US" b="1" kern="1200" dirty="0" err="1">
                <a:solidFill>
                  <a:schemeClr val="bg1"/>
                </a:solidFill>
              </a:rPr>
              <a:t>Evaluación</a:t>
            </a:r>
            <a:r>
              <a:rPr lang="en-US" b="1" kern="1200" dirty="0">
                <a:solidFill>
                  <a:schemeClr val="bg1"/>
                </a:solidFill>
              </a:rPr>
              <a:t> e </a:t>
            </a:r>
            <a:r>
              <a:rPr lang="en-US" b="1" kern="1200" dirty="0" err="1">
                <a:solidFill>
                  <a:schemeClr val="bg1"/>
                </a:solidFill>
              </a:rPr>
              <a:t>Investigación</a:t>
            </a:r>
            <a:r>
              <a:rPr lang="en-US" b="1" kern="1200" dirty="0">
                <a:solidFill>
                  <a:schemeClr val="bg1"/>
                </a:solidFill>
              </a:rPr>
              <a:t> </a:t>
            </a:r>
            <a:r>
              <a:rPr lang="en-US" b="1" kern="1200" dirty="0" err="1">
                <a:solidFill>
                  <a:schemeClr val="bg1"/>
                </a:solidFill>
              </a:rPr>
              <a:t>Aplicada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25F9980-8CAA-4E0F-82C0-7EF3C7A9F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1</a:t>
            </a:fld>
            <a:endParaRPr lang="es-ES" dirty="0"/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7B5FEBD0-72CE-415C-B1E4-2E443E57106F}"/>
              </a:ext>
            </a:extLst>
          </p:cNvPr>
          <p:cNvSpPr>
            <a:spLocks noGrp="1"/>
          </p:cNvSpPr>
          <p:nvPr/>
        </p:nvSpPr>
        <p:spPr>
          <a:xfrm>
            <a:off x="2514573" y="4216745"/>
            <a:ext cx="7428322" cy="772971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b="0" i="0" kern="1200">
                <a:solidFill>
                  <a:srgbClr val="4F81BD"/>
                </a:solidFill>
                <a:latin typeface="Verdana"/>
                <a:ea typeface="+mn-ea"/>
                <a:cs typeface="Verdan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kern="1200" dirty="0">
                <a:solidFill>
                  <a:schemeClr val="bg1"/>
                </a:solidFill>
              </a:rPr>
              <a:t>Gabriel Moraga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Gabriel Duarte</a:t>
            </a:r>
            <a:endParaRPr lang="en-US" b="1" kern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429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3" y="0"/>
            <a:ext cx="1178044" cy="6856214"/>
          </a:xfrm>
          <a:prstGeom prst="rect">
            <a:avLst/>
          </a:prstGeom>
        </p:spPr>
      </p:pic>
      <p:sp>
        <p:nvSpPr>
          <p:cNvPr id="9" name="Título 2">
            <a:extLst>
              <a:ext uri="{FF2B5EF4-FFF2-40B4-BE49-F238E27FC236}">
                <a16:creationId xmlns:a16="http://schemas.microsoft.com/office/drawing/2014/main" id="{902B406D-9202-4664-8629-E5954E3D2303}"/>
              </a:ext>
            </a:extLst>
          </p:cNvPr>
          <p:cNvSpPr txBox="1">
            <a:spLocks/>
          </p:cNvSpPr>
          <p:nvPr/>
        </p:nvSpPr>
        <p:spPr>
          <a:xfrm>
            <a:off x="646755" y="259132"/>
            <a:ext cx="10578767" cy="1143000"/>
          </a:xfrm>
          <a:prstGeom prst="rect">
            <a:avLst/>
          </a:prstGeom>
        </p:spPr>
        <p:txBody>
          <a:bodyPr vert="horz" lIns="122950" tIns="61475" rIns="122950" bIns="61475" rtlCol="0" anchor="ctr">
            <a:noAutofit/>
          </a:bodyPr>
          <a:lstStyle>
            <a:lvl1pPr algn="ctr" defTabSz="614751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MARCO TEÓRICO/CONCEPTUAL</a:t>
            </a:r>
            <a:endParaRPr lang="es-ES" sz="24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Marcador de contenido 6">
            <a:extLst>
              <a:ext uri="{FF2B5EF4-FFF2-40B4-BE49-F238E27FC236}">
                <a16:creationId xmlns:a16="http://schemas.microsoft.com/office/drawing/2014/main" id="{14289C05-BC3F-4EDC-AA76-51191E3BA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164" y="1524530"/>
            <a:ext cx="9944852" cy="4587024"/>
          </a:xfrm>
        </p:spPr>
        <p:txBody>
          <a:bodyPr vert="horz" lIns="0" tIns="45720" rIns="0" bIns="45720" rtlCol="0" anchor="t">
            <a:normAutofit fontScale="55000" lnSpcReduction="20000"/>
          </a:bodyPr>
          <a:lstStyle/>
          <a:p>
            <a:pPr marL="0" indent="0" algn="just">
              <a:buNone/>
            </a:pPr>
            <a:r>
              <a:rPr lang="es-CL" b="1" dirty="0"/>
              <a:t>Población potencial: </a:t>
            </a:r>
            <a:r>
              <a:rPr lang="es-CL" dirty="0"/>
              <a:t>aquella población que presenta una necesidad o problema público que un programa o iniciativa busca abordar. La población estará definida por barrios o sectores que presentan una necesitad delictual.</a:t>
            </a:r>
          </a:p>
          <a:p>
            <a:pPr algn="just"/>
            <a:endParaRPr lang="es-CL" dirty="0"/>
          </a:p>
          <a:p>
            <a:pPr marL="0" indent="0" algn="just">
              <a:buNone/>
            </a:pPr>
            <a:r>
              <a:rPr lang="es-ES" dirty="0"/>
              <a:t>Existen dos principales vertientes teóricas sobre la ocurrencia de delitos en territorio: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s-CL" sz="3600" dirty="0"/>
              <a:t>Teorías sobre las condiciones sociales: teorías ecológicas.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s-ES" sz="3600" dirty="0"/>
              <a:t>Teorías orientadas a la oportunidad: </a:t>
            </a:r>
            <a:r>
              <a:rPr lang="es-CL" sz="3600" dirty="0"/>
              <a:t>elección racional, actividades rutinarias y criminología ambiental.</a:t>
            </a:r>
            <a:endParaRPr lang="es-ES" sz="3600" i="1" dirty="0"/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dirty="0"/>
              <a:t>Los estudios empíricos muestran que: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s-ES" sz="3600" dirty="0"/>
              <a:t>Pocos sectores concentran la mayoría de los delitos (Pierce et al. 1988; Sherman et al., 1989)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es-ES" sz="3600" dirty="0"/>
              <a:t>Existe una asociación empírica entre los delitos y las </a:t>
            </a:r>
            <a:r>
              <a:rPr lang="es-CL" sz="3600" dirty="0"/>
              <a:t>características físicas y sociales de los lugares donde ocurren </a:t>
            </a:r>
            <a:r>
              <a:rPr lang="es-ES" sz="3600" dirty="0"/>
              <a:t>(Taylor y </a:t>
            </a:r>
            <a:r>
              <a:rPr lang="es-ES" sz="3600" dirty="0" err="1"/>
              <a:t>Gottfredson</a:t>
            </a:r>
            <a:r>
              <a:rPr lang="es-ES" sz="3600" dirty="0"/>
              <a:t>, 1986)</a:t>
            </a:r>
          </a:p>
          <a:p>
            <a:pPr lvl="1"/>
            <a:endParaRPr lang="es-ES" dirty="0">
              <a:highlight>
                <a:srgbClr val="FFFF00"/>
              </a:highlight>
            </a:endParaRPr>
          </a:p>
          <a:p>
            <a:pPr lvl="1"/>
            <a:endParaRPr lang="es-ES" dirty="0">
              <a:highlight>
                <a:srgbClr val="FFFF00"/>
              </a:highlight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584FBA5-235B-42F8-8AF6-5AFF54225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2794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3" y="0"/>
            <a:ext cx="1178044" cy="6856214"/>
          </a:xfrm>
          <a:prstGeom prst="rect">
            <a:avLst/>
          </a:prstGeom>
        </p:spPr>
      </p:pic>
      <p:sp>
        <p:nvSpPr>
          <p:cNvPr id="9" name="Título 2">
            <a:extLst>
              <a:ext uri="{FF2B5EF4-FFF2-40B4-BE49-F238E27FC236}">
                <a16:creationId xmlns:a16="http://schemas.microsoft.com/office/drawing/2014/main" id="{902B406D-9202-4664-8629-E5954E3D2303}"/>
              </a:ext>
            </a:extLst>
          </p:cNvPr>
          <p:cNvSpPr txBox="1">
            <a:spLocks/>
          </p:cNvSpPr>
          <p:nvPr/>
        </p:nvSpPr>
        <p:spPr>
          <a:xfrm>
            <a:off x="875578" y="274639"/>
            <a:ext cx="10578767" cy="1143000"/>
          </a:xfrm>
          <a:prstGeom prst="rect">
            <a:avLst/>
          </a:prstGeom>
        </p:spPr>
        <p:txBody>
          <a:bodyPr vert="horz" lIns="122950" tIns="61475" rIns="122950" bIns="61475" rtlCol="0" anchor="ctr">
            <a:noAutofit/>
          </a:bodyPr>
          <a:lstStyle>
            <a:lvl1pPr algn="ctr" defTabSz="614751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INTRODUCCIÓN</a:t>
            </a:r>
          </a:p>
        </p:txBody>
      </p:sp>
      <p:graphicFrame>
        <p:nvGraphicFramePr>
          <p:cNvPr id="5" name="Diagram 14">
            <a:extLst>
              <a:ext uri="{FF2B5EF4-FFF2-40B4-BE49-F238E27FC236}">
                <a16:creationId xmlns:a16="http://schemas.microsoft.com/office/drawing/2014/main" id="{DAEB1A50-8374-4FEC-AA29-09234FA6E4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8302884"/>
              </p:ext>
            </p:extLst>
          </p:nvPr>
        </p:nvGraphicFramePr>
        <p:xfrm>
          <a:off x="1800519" y="1330441"/>
          <a:ext cx="9716923" cy="5247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36C5B6E-7745-4274-A104-B6BF8F0AD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24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3" y="0"/>
            <a:ext cx="1178044" cy="6856214"/>
          </a:xfrm>
          <a:prstGeom prst="rect">
            <a:avLst/>
          </a:prstGeom>
        </p:spPr>
      </p:pic>
      <p:sp>
        <p:nvSpPr>
          <p:cNvPr id="9" name="Título 2">
            <a:extLst>
              <a:ext uri="{FF2B5EF4-FFF2-40B4-BE49-F238E27FC236}">
                <a16:creationId xmlns:a16="http://schemas.microsoft.com/office/drawing/2014/main" id="{902B406D-9202-4664-8629-E5954E3D2303}"/>
              </a:ext>
            </a:extLst>
          </p:cNvPr>
          <p:cNvSpPr txBox="1">
            <a:spLocks/>
          </p:cNvSpPr>
          <p:nvPr/>
        </p:nvSpPr>
        <p:spPr>
          <a:xfrm>
            <a:off x="760168" y="274639"/>
            <a:ext cx="10578767" cy="1143000"/>
          </a:xfrm>
          <a:prstGeom prst="rect">
            <a:avLst/>
          </a:prstGeom>
        </p:spPr>
        <p:txBody>
          <a:bodyPr vert="horz" lIns="122950" tIns="61475" rIns="122950" bIns="61475" rtlCol="0" anchor="ctr">
            <a:noAutofit/>
          </a:bodyPr>
          <a:lstStyle>
            <a:lvl1pPr algn="ctr" defTabSz="614751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1.- DEFINICIÓN DE SECTORES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8870E4D-6012-42D2-BF2F-AE24081ACE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9680" y="2228506"/>
            <a:ext cx="3938955" cy="2884614"/>
          </a:xfrm>
          <a:prstGeom prst="rect">
            <a:avLst/>
          </a:prstGeom>
          <a:ln>
            <a:solidFill>
              <a:srgbClr val="0070C0"/>
            </a:solidFill>
          </a:ln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8F9EDB65-8E60-4C76-B263-A9EC0FF9C4D0}"/>
              </a:ext>
            </a:extLst>
          </p:cNvPr>
          <p:cNvGrpSpPr/>
          <p:nvPr/>
        </p:nvGrpSpPr>
        <p:grpSpPr>
          <a:xfrm>
            <a:off x="6308042" y="1753830"/>
            <a:ext cx="5711092" cy="3741901"/>
            <a:chOff x="5774895" y="1482280"/>
            <a:chExt cx="5934752" cy="4510147"/>
          </a:xfrm>
        </p:grpSpPr>
        <p:graphicFrame>
          <p:nvGraphicFramePr>
            <p:cNvPr id="10" name="Diagram 5">
              <a:extLst>
                <a:ext uri="{FF2B5EF4-FFF2-40B4-BE49-F238E27FC236}">
                  <a16:creationId xmlns:a16="http://schemas.microsoft.com/office/drawing/2014/main" id="{F713696C-B17D-48EE-96F0-2D31A182B1F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42236559"/>
                </p:ext>
              </p:extLst>
            </p:nvPr>
          </p:nvGraphicFramePr>
          <p:xfrm>
            <a:off x="5827121" y="2041863"/>
            <a:ext cx="5882526" cy="39505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6C796A4-EB1C-44A6-87A8-6B16FB801723}"/>
                </a:ext>
              </a:extLst>
            </p:cNvPr>
            <p:cNvSpPr txBox="1"/>
            <p:nvPr/>
          </p:nvSpPr>
          <p:spPr>
            <a:xfrm>
              <a:off x="5827121" y="1482280"/>
              <a:ext cx="2326163" cy="445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800" b="1" dirty="0"/>
                <a:t>Sectores comerciales: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E113C62A-83B3-4774-97FE-56397821F40F}"/>
                </a:ext>
              </a:extLst>
            </p:cNvPr>
            <p:cNvSpPr txBox="1"/>
            <p:nvPr/>
          </p:nvSpPr>
          <p:spPr>
            <a:xfrm>
              <a:off x="5774895" y="3810753"/>
              <a:ext cx="2434704" cy="445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L" sz="1800" b="1" dirty="0"/>
                <a:t>Sectores residenciales:</a:t>
              </a:r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6DE837C-F39E-43E0-A56F-39098F49C32A}"/>
              </a:ext>
            </a:extLst>
          </p:cNvPr>
          <p:cNvSpPr txBox="1"/>
          <p:nvPr/>
        </p:nvSpPr>
        <p:spPr>
          <a:xfrm>
            <a:off x="1474620" y="1859172"/>
            <a:ext cx="3944015" cy="369332"/>
          </a:xfrm>
          <a:prstGeom prst="rect">
            <a:avLst/>
          </a:prstGeom>
          <a:solidFill>
            <a:schemeClr val="accent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CL" sz="1800" b="0" noProof="0" dirty="0">
                <a:solidFill>
                  <a:schemeClr val="bg1"/>
                </a:solidFill>
              </a:rPr>
              <a:t>5.144 polígonos SPD-UAI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77579E5-FA0A-41E9-94F8-4C8052A314C5}"/>
              </a:ext>
            </a:extLst>
          </p:cNvPr>
          <p:cNvSpPr txBox="1"/>
          <p:nvPr/>
        </p:nvSpPr>
        <p:spPr>
          <a:xfrm>
            <a:off x="1145561" y="1208784"/>
            <a:ext cx="9897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2400" b="1" dirty="0"/>
              <a:t>¿Cómo identificamos sectores comerciales y residenciales en todo el país?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E0F4C6A-4DDB-400D-9D0B-33545BA7EB09}"/>
              </a:ext>
            </a:extLst>
          </p:cNvPr>
          <p:cNvSpPr txBox="1"/>
          <p:nvPr/>
        </p:nvSpPr>
        <p:spPr>
          <a:xfrm>
            <a:off x="1479680" y="5572496"/>
            <a:ext cx="3938955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s-CL" sz="1800" noProof="0" dirty="0">
                <a:solidFill>
                  <a:schemeClr val="bg1"/>
                </a:solidFill>
              </a:rPr>
              <a:t>Barrios beneficiados:</a:t>
            </a:r>
          </a:p>
          <a:p>
            <a:pPr lvl="0" algn="ctr"/>
            <a:r>
              <a:rPr lang="es-CL" sz="1800" noProof="0" dirty="0">
                <a:solidFill>
                  <a:schemeClr val="bg1"/>
                </a:solidFill>
              </a:rPr>
              <a:t>BCP (64) y BP (32*)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273D5E5-262F-410F-9FA5-133C1EE35F77}"/>
              </a:ext>
            </a:extLst>
          </p:cNvPr>
          <p:cNvSpPr txBox="1"/>
          <p:nvPr/>
        </p:nvSpPr>
        <p:spPr>
          <a:xfrm>
            <a:off x="3162735" y="4812784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6000" dirty="0"/>
              <a:t>+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347BBFE-A52E-4EE3-A532-9DEB796A87BB}"/>
              </a:ext>
            </a:extLst>
          </p:cNvPr>
          <p:cNvGrpSpPr/>
          <p:nvPr/>
        </p:nvGrpSpPr>
        <p:grpSpPr>
          <a:xfrm rot="16200000">
            <a:off x="5550482" y="2596735"/>
            <a:ext cx="444004" cy="370003"/>
            <a:chOff x="2719261" y="1050272"/>
            <a:chExt cx="444004" cy="370003"/>
          </a:xfrm>
        </p:grpSpPr>
        <p:sp>
          <p:nvSpPr>
            <p:cNvPr id="18" name="Flecha: a la derecha 17">
              <a:extLst>
                <a:ext uri="{FF2B5EF4-FFF2-40B4-BE49-F238E27FC236}">
                  <a16:creationId xmlns:a16="http://schemas.microsoft.com/office/drawing/2014/main" id="{D04E5250-A8DD-4E70-B817-AC289B8D6331}"/>
                </a:ext>
              </a:extLst>
            </p:cNvPr>
            <p:cNvSpPr/>
            <p:nvPr/>
          </p:nvSpPr>
          <p:spPr>
            <a:xfrm rot="5400000">
              <a:off x="2756261" y="1013272"/>
              <a:ext cx="370003" cy="44400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0">
              <a:schemeClr val="dk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lecha: a la derecha 4">
              <a:extLst>
                <a:ext uri="{FF2B5EF4-FFF2-40B4-BE49-F238E27FC236}">
                  <a16:creationId xmlns:a16="http://schemas.microsoft.com/office/drawing/2014/main" id="{8D966A00-055C-4A7C-A4C4-50A5DDFD8533}"/>
                </a:ext>
              </a:extLst>
            </p:cNvPr>
            <p:cNvSpPr txBox="1"/>
            <p:nvPr/>
          </p:nvSpPr>
          <p:spPr>
            <a:xfrm>
              <a:off x="2808062" y="1050273"/>
              <a:ext cx="266402" cy="259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/>
            </a:p>
          </p:txBody>
        </p:sp>
      </p:grp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01D3D4-10A2-4D07-B206-C7DBE746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1943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3" y="0"/>
            <a:ext cx="1178044" cy="6856214"/>
          </a:xfrm>
          <a:prstGeom prst="rect">
            <a:avLst/>
          </a:prstGeom>
        </p:spPr>
      </p:pic>
      <p:sp>
        <p:nvSpPr>
          <p:cNvPr id="9" name="Título 2">
            <a:extLst>
              <a:ext uri="{FF2B5EF4-FFF2-40B4-BE49-F238E27FC236}">
                <a16:creationId xmlns:a16="http://schemas.microsoft.com/office/drawing/2014/main" id="{902B406D-9202-4664-8629-E5954E3D2303}"/>
              </a:ext>
            </a:extLst>
          </p:cNvPr>
          <p:cNvSpPr txBox="1">
            <a:spLocks/>
          </p:cNvSpPr>
          <p:nvPr/>
        </p:nvSpPr>
        <p:spPr>
          <a:xfrm>
            <a:off x="751291" y="274639"/>
            <a:ext cx="10578767" cy="1143000"/>
          </a:xfrm>
          <a:prstGeom prst="rect">
            <a:avLst/>
          </a:prstGeom>
        </p:spPr>
        <p:txBody>
          <a:bodyPr vert="horz" lIns="122950" tIns="61475" rIns="122950" bIns="61475" rtlCol="0" anchor="ctr">
            <a:noAutofit/>
          </a:bodyPr>
          <a:lstStyle>
            <a:lvl1pPr algn="ctr" defTabSz="614751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2.- CONSTRUCCIÓN DE ÍNDICE DE CRITICIDAD 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44C8436F-9A6A-4709-B643-CA7B0C8F66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7169762"/>
              </p:ext>
            </p:extLst>
          </p:nvPr>
        </p:nvGraphicFramePr>
        <p:xfrm>
          <a:off x="4883748" y="3247025"/>
          <a:ext cx="6801442" cy="30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76506CE-E822-44FB-AF60-4A21214EA4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564166"/>
              </p:ext>
            </p:extLst>
          </p:nvPr>
        </p:nvGraphicFramePr>
        <p:xfrm>
          <a:off x="4883749" y="1508139"/>
          <a:ext cx="6801442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6EEB32B3-BEF5-44FB-9D25-C3E102EEE370}"/>
              </a:ext>
            </a:extLst>
          </p:cNvPr>
          <p:cNvSpPr txBox="1"/>
          <p:nvPr/>
        </p:nvSpPr>
        <p:spPr>
          <a:xfrm>
            <a:off x="1235776" y="1656995"/>
            <a:ext cx="34425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b="1" dirty="0"/>
              <a:t>Estandarización delitos</a:t>
            </a:r>
          </a:p>
          <a:p>
            <a:endParaRPr lang="es-CL" dirty="0"/>
          </a:p>
          <a:p>
            <a:pPr algn="ctr"/>
            <a:r>
              <a:rPr lang="es-CL" dirty="0"/>
              <a:t>min-</a:t>
            </a:r>
            <a:r>
              <a:rPr lang="es-CL" dirty="0" err="1"/>
              <a:t>max</a:t>
            </a:r>
            <a:endParaRPr lang="es-CL" dirty="0"/>
          </a:p>
          <a:p>
            <a:endParaRPr lang="es-CL" dirty="0"/>
          </a:p>
          <a:p>
            <a:endParaRPr lang="es-CL" dirty="0"/>
          </a:p>
          <a:p>
            <a:pPr algn="ctr"/>
            <a:r>
              <a:rPr lang="es-CL" b="1" dirty="0"/>
              <a:t>Suma de categorías estandarizadas</a:t>
            </a:r>
          </a:p>
          <a:p>
            <a:pPr algn="ctr"/>
            <a:endParaRPr lang="es-CL" dirty="0"/>
          </a:p>
          <a:p>
            <a:pPr algn="ctr"/>
            <a:r>
              <a:rPr lang="es-CL" sz="2000" dirty="0"/>
              <a:t>Mayor ponderación implícita para agrupaciones de delitos menos frecuentes.</a:t>
            </a:r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3A52ECB5-BCC2-469B-A094-52BF2BD0AB82}"/>
              </a:ext>
            </a:extLst>
          </p:cNvPr>
          <p:cNvSpPr/>
          <p:nvPr/>
        </p:nvSpPr>
        <p:spPr>
          <a:xfrm>
            <a:off x="2672080" y="2133598"/>
            <a:ext cx="487680" cy="324000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43DE5161-5B63-41B5-9792-152B3B71664B}"/>
              </a:ext>
            </a:extLst>
          </p:cNvPr>
          <p:cNvSpPr/>
          <p:nvPr/>
        </p:nvSpPr>
        <p:spPr>
          <a:xfrm>
            <a:off x="2672080" y="4344794"/>
            <a:ext cx="487680" cy="324000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C006D55-964A-475A-BEB2-44EC5FFE3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3848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b="75447"/>
          <a:stretch/>
        </p:blipFill>
        <p:spPr>
          <a:xfrm>
            <a:off x="57733" y="0"/>
            <a:ext cx="1178044" cy="1683424"/>
          </a:xfrm>
          <a:prstGeom prst="rect">
            <a:avLst/>
          </a:prstGeom>
        </p:spPr>
      </p:pic>
      <p:sp>
        <p:nvSpPr>
          <p:cNvPr id="9" name="Título 2">
            <a:extLst>
              <a:ext uri="{FF2B5EF4-FFF2-40B4-BE49-F238E27FC236}">
                <a16:creationId xmlns:a16="http://schemas.microsoft.com/office/drawing/2014/main" id="{902B406D-9202-4664-8629-E5954E3D2303}"/>
              </a:ext>
            </a:extLst>
          </p:cNvPr>
          <p:cNvSpPr txBox="1">
            <a:spLocks/>
          </p:cNvSpPr>
          <p:nvPr/>
        </p:nvSpPr>
        <p:spPr>
          <a:xfrm>
            <a:off x="751292" y="274639"/>
            <a:ext cx="10578767" cy="1143000"/>
          </a:xfrm>
          <a:prstGeom prst="rect">
            <a:avLst/>
          </a:prstGeom>
        </p:spPr>
        <p:txBody>
          <a:bodyPr vert="horz" lIns="122950" tIns="61475" rIns="122950" bIns="61475" rtlCol="0" anchor="ctr">
            <a:noAutofit/>
          </a:bodyPr>
          <a:lstStyle>
            <a:lvl1pPr algn="ctr" defTabSz="614751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ALGORITMO DE CLUSTERING</a:t>
            </a:r>
          </a:p>
        </p:txBody>
      </p:sp>
      <p:pic>
        <p:nvPicPr>
          <p:cNvPr id="4" name="Imagen 3" descr="Captura de pantalla de un celular con texto&#10;&#10;Descripción generada automáticamente">
            <a:extLst>
              <a:ext uri="{FF2B5EF4-FFF2-40B4-BE49-F238E27FC236}">
                <a16:creationId xmlns:a16="http://schemas.microsoft.com/office/drawing/2014/main" id="{85CF9120-547A-40A1-B2F3-7CAE9D430D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48"/>
          <a:stretch/>
        </p:blipFill>
        <p:spPr>
          <a:xfrm>
            <a:off x="813611" y="2080723"/>
            <a:ext cx="5566467" cy="4048336"/>
          </a:xfrm>
          <a:prstGeom prst="rect">
            <a:avLst/>
          </a:prstGeom>
        </p:spPr>
      </p:pic>
      <p:pic>
        <p:nvPicPr>
          <p:cNvPr id="11" name="Imagen 10" descr="Captura de pantalla de un celular con texto e imagen&#10;&#10;Descripción generada automáticamente">
            <a:extLst>
              <a:ext uri="{FF2B5EF4-FFF2-40B4-BE49-F238E27FC236}">
                <a16:creationId xmlns:a16="http://schemas.microsoft.com/office/drawing/2014/main" id="{DDC92182-46CA-4AB0-9CF6-53337EBA63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184"/>
          <a:stretch/>
        </p:blipFill>
        <p:spPr>
          <a:xfrm>
            <a:off x="6380077" y="2080723"/>
            <a:ext cx="5452693" cy="400036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8968FBE-A8AA-4867-B59D-A51A694D925B}"/>
              </a:ext>
            </a:extLst>
          </p:cNvPr>
          <p:cNvSpPr txBox="1"/>
          <p:nvPr/>
        </p:nvSpPr>
        <p:spPr>
          <a:xfrm>
            <a:off x="1150161" y="1641639"/>
            <a:ext cx="506908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CL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Población Potencial Barrios Comerciales Protegidos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B37FB7-74AF-4017-993B-B56152CD8BC0}"/>
              </a:ext>
            </a:extLst>
          </p:cNvPr>
          <p:cNvSpPr txBox="1"/>
          <p:nvPr/>
        </p:nvSpPr>
        <p:spPr>
          <a:xfrm>
            <a:off x="7123614" y="1640137"/>
            <a:ext cx="43862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CL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Población Potencial para Barrios Prioritarios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B9B397B-76A5-4DFF-82D2-28888EF8E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5171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3" y="0"/>
            <a:ext cx="1178044" cy="6856214"/>
          </a:xfrm>
          <a:prstGeom prst="rect">
            <a:avLst/>
          </a:prstGeom>
        </p:spPr>
      </p:pic>
      <p:sp>
        <p:nvSpPr>
          <p:cNvPr id="7" name="Título 2"/>
          <p:cNvSpPr>
            <a:spLocks noGrp="1"/>
          </p:cNvSpPr>
          <p:nvPr>
            <p:ph type="title"/>
          </p:nvPr>
        </p:nvSpPr>
        <p:spPr>
          <a:xfrm>
            <a:off x="1363850" y="274639"/>
            <a:ext cx="10578767" cy="1143000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 PRELIMINARES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3C3FF6-44FC-4B6D-A3E6-BD87E13D52DD}"/>
              </a:ext>
            </a:extLst>
          </p:cNvPr>
          <p:cNvSpPr txBox="1"/>
          <p:nvPr/>
        </p:nvSpPr>
        <p:spPr>
          <a:xfrm>
            <a:off x="7037295" y="1653989"/>
            <a:ext cx="4433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Población Potencial: Barrios Prioritarios</a:t>
            </a:r>
          </a:p>
        </p:txBody>
      </p:sp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6F5C9C26-D719-42B7-BE51-9E86E9C9B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005702"/>
              </p:ext>
            </p:extLst>
          </p:nvPr>
        </p:nvGraphicFramePr>
        <p:xfrm>
          <a:off x="7047454" y="2147433"/>
          <a:ext cx="4150173" cy="3678444"/>
        </p:xfrm>
        <a:graphic>
          <a:graphicData uri="http://schemas.openxmlformats.org/drawingml/2006/table">
            <a:tbl>
              <a:tblPr firstRow="1" lastRow="1">
                <a:tableStyleId>{6E25E649-3F16-4E02-A733-19D2CDBF48F0}</a:tableStyleId>
              </a:tblPr>
              <a:tblGrid>
                <a:gridCol w="2218815">
                  <a:extLst>
                    <a:ext uri="{9D8B030D-6E8A-4147-A177-3AD203B41FA5}">
                      <a16:colId xmlns:a16="http://schemas.microsoft.com/office/drawing/2014/main" val="1084507722"/>
                    </a:ext>
                  </a:extLst>
                </a:gridCol>
                <a:gridCol w="1931358">
                  <a:extLst>
                    <a:ext uri="{9D8B030D-6E8A-4147-A177-3AD203B41FA5}">
                      <a16:colId xmlns:a16="http://schemas.microsoft.com/office/drawing/2014/main" val="846681736"/>
                    </a:ext>
                  </a:extLst>
                </a:gridCol>
              </a:tblGrid>
              <a:tr h="28304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Región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Total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34034771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Arica y Parinacota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75039194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Tarapacá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6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59562713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Antofagasta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25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55649309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Atacama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27241569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Coquimbo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3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04901217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Valparaíso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1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12666952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Metropolitana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131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44659663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O'Higgins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5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98453107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Maule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4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91337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Biobío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 dirty="0">
                          <a:effectLst/>
                        </a:rPr>
                        <a:t>9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10784313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 dirty="0">
                          <a:effectLst/>
                        </a:rPr>
                        <a:t>Los Lagos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 dirty="0">
                          <a:effectLst/>
                        </a:rPr>
                        <a:t>5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99349059"/>
                  </a:ext>
                </a:extLst>
              </a:tr>
              <a:tr h="28304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Total general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193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50579136"/>
                  </a:ext>
                </a:extLst>
              </a:tr>
            </a:tbl>
          </a:graphicData>
        </a:graphic>
      </p:graphicFrame>
      <p:sp>
        <p:nvSpPr>
          <p:cNvPr id="19" name="Elipse 18">
            <a:extLst>
              <a:ext uri="{FF2B5EF4-FFF2-40B4-BE49-F238E27FC236}">
                <a16:creationId xmlns:a16="http://schemas.microsoft.com/office/drawing/2014/main" id="{CDE574C1-8EC9-4F91-8701-AC9C585797E7}"/>
              </a:ext>
            </a:extLst>
          </p:cNvPr>
          <p:cNvSpPr/>
          <p:nvPr/>
        </p:nvSpPr>
        <p:spPr>
          <a:xfrm>
            <a:off x="9945839" y="5495886"/>
            <a:ext cx="583985" cy="3870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noFill/>
            </a:endParaRPr>
          </a:p>
        </p:txBody>
      </p:sp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018E7DE1-B7CC-43D4-A9BC-FFEB76ED8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839190"/>
              </p:ext>
            </p:extLst>
          </p:nvPr>
        </p:nvGraphicFramePr>
        <p:xfrm>
          <a:off x="1814953" y="2161759"/>
          <a:ext cx="4150173" cy="3665220"/>
        </p:xfrm>
        <a:graphic>
          <a:graphicData uri="http://schemas.openxmlformats.org/drawingml/2006/table">
            <a:tbl>
              <a:tblPr firstRow="1" lastRow="1">
                <a:tableStyleId>{6E25E649-3F16-4E02-A733-19D2CDBF48F0}</a:tableStyleId>
              </a:tblPr>
              <a:tblGrid>
                <a:gridCol w="2141841">
                  <a:extLst>
                    <a:ext uri="{9D8B030D-6E8A-4147-A177-3AD203B41FA5}">
                      <a16:colId xmlns:a16="http://schemas.microsoft.com/office/drawing/2014/main" val="1084507722"/>
                    </a:ext>
                  </a:extLst>
                </a:gridCol>
                <a:gridCol w="2008332">
                  <a:extLst>
                    <a:ext uri="{9D8B030D-6E8A-4147-A177-3AD203B41FA5}">
                      <a16:colId xmlns:a16="http://schemas.microsoft.com/office/drawing/2014/main" val="846681736"/>
                    </a:ext>
                  </a:extLst>
                </a:gridCol>
              </a:tblGrid>
              <a:tr h="25557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Región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Total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34034771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Arica y Parinacota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75039194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Tarapacá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59562713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Antofagasta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55649309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Atacama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27241569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Coquimbo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1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04901217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Valparaíso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6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12666952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Metropolitana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52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44659663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O'Higgins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98453107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Maule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0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91337683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>
                          <a:effectLst/>
                        </a:rPr>
                        <a:t>Biobío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>
                          <a:effectLst/>
                        </a:rPr>
                        <a:t>2</a:t>
                      </a:r>
                      <a:endParaRPr lang="es-CL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10784313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l" rtl="0" fontAlgn="b"/>
                      <a:r>
                        <a:rPr lang="es-CL" sz="1800" u="none" strike="noStrike" dirty="0">
                          <a:effectLst/>
                        </a:rPr>
                        <a:t>Los Lagos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CL" sz="1800" u="none" strike="noStrike" dirty="0">
                          <a:effectLst/>
                        </a:rPr>
                        <a:t>1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99349059"/>
                  </a:ext>
                </a:extLst>
              </a:tr>
              <a:tr h="255579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Total general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50579136"/>
                  </a:ext>
                </a:extLst>
              </a:tr>
            </a:tbl>
          </a:graphicData>
        </a:graphic>
      </p:graphicFrame>
      <p:sp>
        <p:nvSpPr>
          <p:cNvPr id="21" name="Elipse 20">
            <a:extLst>
              <a:ext uri="{FF2B5EF4-FFF2-40B4-BE49-F238E27FC236}">
                <a16:creationId xmlns:a16="http://schemas.microsoft.com/office/drawing/2014/main" id="{879E3DC3-B33E-42A7-B5BB-8AFB11DC3BF5}"/>
              </a:ext>
            </a:extLst>
          </p:cNvPr>
          <p:cNvSpPr/>
          <p:nvPr/>
        </p:nvSpPr>
        <p:spPr>
          <a:xfrm>
            <a:off x="4667433" y="5516400"/>
            <a:ext cx="543346" cy="36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noFill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641D891-5EC8-4292-BBFB-B78BF5328A32}"/>
              </a:ext>
            </a:extLst>
          </p:cNvPr>
          <p:cNvSpPr txBox="1"/>
          <p:nvPr/>
        </p:nvSpPr>
        <p:spPr>
          <a:xfrm>
            <a:off x="1705254" y="1653989"/>
            <a:ext cx="4626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/>
              <a:t>Población Potencial: Barrios Comerciales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6FFB133-834A-49DA-BD94-58DD82E3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53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b="75432"/>
          <a:stretch/>
        </p:blipFill>
        <p:spPr>
          <a:xfrm>
            <a:off x="57733" y="0"/>
            <a:ext cx="1178044" cy="1684430"/>
          </a:xfrm>
          <a:prstGeom prst="rect">
            <a:avLst/>
          </a:prstGeom>
        </p:spPr>
      </p:pic>
      <p:sp>
        <p:nvSpPr>
          <p:cNvPr id="7" name="Título 2"/>
          <p:cNvSpPr>
            <a:spLocks noGrp="1"/>
          </p:cNvSpPr>
          <p:nvPr>
            <p:ph type="title"/>
          </p:nvPr>
        </p:nvSpPr>
        <p:spPr>
          <a:xfrm>
            <a:off x="1363850" y="274639"/>
            <a:ext cx="10578767" cy="1143000"/>
          </a:xfrm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 PRELIMINARES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9994CAB-F429-4A0F-A5E0-A90309189D45}"/>
              </a:ext>
            </a:extLst>
          </p:cNvPr>
          <p:cNvSpPr txBox="1"/>
          <p:nvPr/>
        </p:nvSpPr>
        <p:spPr>
          <a:xfrm>
            <a:off x="1531040" y="1424971"/>
            <a:ext cx="4626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000" b="1" dirty="0"/>
              <a:t>Barrios Comerciales Santiago </a:t>
            </a:r>
          </a:p>
        </p:txBody>
      </p:sp>
      <p:pic>
        <p:nvPicPr>
          <p:cNvPr id="8" name="Imagen 7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AE6EEB4B-5734-4642-ACD9-E8D748D986A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497" y="1848831"/>
            <a:ext cx="5939841" cy="4200401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EB378266-E219-4D7C-8049-A11AAD51BC5C}"/>
              </a:ext>
            </a:extLst>
          </p:cNvPr>
          <p:cNvGrpSpPr/>
          <p:nvPr/>
        </p:nvGrpSpPr>
        <p:grpSpPr>
          <a:xfrm>
            <a:off x="2607341" y="2302839"/>
            <a:ext cx="3637949" cy="3426667"/>
            <a:chOff x="2224786" y="2302839"/>
            <a:chExt cx="3637949" cy="3426667"/>
          </a:xfrm>
          <a:solidFill>
            <a:srgbClr val="FF0000"/>
          </a:solidFill>
        </p:grpSpPr>
        <p:sp>
          <p:nvSpPr>
            <p:cNvPr id="4" name="Pentágono 3">
              <a:extLst>
                <a:ext uri="{FF2B5EF4-FFF2-40B4-BE49-F238E27FC236}">
                  <a16:creationId xmlns:a16="http://schemas.microsoft.com/office/drawing/2014/main" id="{571280CC-4E4A-4342-AE36-9551F7E47059}"/>
                </a:ext>
              </a:extLst>
            </p:cNvPr>
            <p:cNvSpPr/>
            <p:nvPr/>
          </p:nvSpPr>
          <p:spPr>
            <a:xfrm>
              <a:off x="3151899" y="5001209"/>
              <a:ext cx="157630" cy="143419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3" name="Pentágono 12">
              <a:extLst>
                <a:ext uri="{FF2B5EF4-FFF2-40B4-BE49-F238E27FC236}">
                  <a16:creationId xmlns:a16="http://schemas.microsoft.com/office/drawing/2014/main" id="{1FDCE125-0BA9-481A-A5E4-0312CF53AD5D}"/>
                </a:ext>
              </a:extLst>
            </p:cNvPr>
            <p:cNvSpPr/>
            <p:nvPr/>
          </p:nvSpPr>
          <p:spPr>
            <a:xfrm>
              <a:off x="4675627" y="5115816"/>
              <a:ext cx="157630" cy="143419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5" name="Pentágono 14">
              <a:extLst>
                <a:ext uri="{FF2B5EF4-FFF2-40B4-BE49-F238E27FC236}">
                  <a16:creationId xmlns:a16="http://schemas.microsoft.com/office/drawing/2014/main" id="{B81657CC-A39B-4674-B859-87E581128F90}"/>
                </a:ext>
              </a:extLst>
            </p:cNvPr>
            <p:cNvSpPr/>
            <p:nvPr/>
          </p:nvSpPr>
          <p:spPr>
            <a:xfrm>
              <a:off x="4202876" y="3834424"/>
              <a:ext cx="173181" cy="157568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6" name="Pentágono 15">
              <a:extLst>
                <a:ext uri="{FF2B5EF4-FFF2-40B4-BE49-F238E27FC236}">
                  <a16:creationId xmlns:a16="http://schemas.microsoft.com/office/drawing/2014/main" id="{C1ECAE82-4F61-4F4F-86B5-B21F614D2B16}"/>
                </a:ext>
              </a:extLst>
            </p:cNvPr>
            <p:cNvSpPr/>
            <p:nvPr/>
          </p:nvSpPr>
          <p:spPr>
            <a:xfrm>
              <a:off x="5689554" y="4065608"/>
              <a:ext cx="173181" cy="157568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7" name="Pentágono 16">
              <a:extLst>
                <a:ext uri="{FF2B5EF4-FFF2-40B4-BE49-F238E27FC236}">
                  <a16:creationId xmlns:a16="http://schemas.microsoft.com/office/drawing/2014/main" id="{EF25CF45-BFEF-4A99-8328-414CB65E9346}"/>
                </a:ext>
              </a:extLst>
            </p:cNvPr>
            <p:cNvSpPr/>
            <p:nvPr/>
          </p:nvSpPr>
          <p:spPr>
            <a:xfrm>
              <a:off x="2881437" y="5586087"/>
              <a:ext cx="157630" cy="143419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8" name="Pentágono 17">
              <a:extLst>
                <a:ext uri="{FF2B5EF4-FFF2-40B4-BE49-F238E27FC236}">
                  <a16:creationId xmlns:a16="http://schemas.microsoft.com/office/drawing/2014/main" id="{0F3452AA-5875-499D-8F9C-387F809920E6}"/>
                </a:ext>
              </a:extLst>
            </p:cNvPr>
            <p:cNvSpPr/>
            <p:nvPr/>
          </p:nvSpPr>
          <p:spPr>
            <a:xfrm>
              <a:off x="2224786" y="4072682"/>
              <a:ext cx="157630" cy="143419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9" name="Pentágono 18">
              <a:extLst>
                <a:ext uri="{FF2B5EF4-FFF2-40B4-BE49-F238E27FC236}">
                  <a16:creationId xmlns:a16="http://schemas.microsoft.com/office/drawing/2014/main" id="{69640429-3B85-42BD-B2AA-2E00CB3E2A7A}"/>
                </a:ext>
              </a:extLst>
            </p:cNvPr>
            <p:cNvSpPr/>
            <p:nvPr/>
          </p:nvSpPr>
          <p:spPr>
            <a:xfrm>
              <a:off x="2388823" y="2756027"/>
              <a:ext cx="173181" cy="157568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0" name="Pentágono 19">
              <a:extLst>
                <a:ext uri="{FF2B5EF4-FFF2-40B4-BE49-F238E27FC236}">
                  <a16:creationId xmlns:a16="http://schemas.microsoft.com/office/drawing/2014/main" id="{A8F18FFF-C40E-4D0D-B9AC-1BEC7FE50A25}"/>
                </a:ext>
              </a:extLst>
            </p:cNvPr>
            <p:cNvSpPr/>
            <p:nvPr/>
          </p:nvSpPr>
          <p:spPr>
            <a:xfrm>
              <a:off x="3905988" y="5180451"/>
              <a:ext cx="173181" cy="157568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1" name="Pentágono 20">
              <a:extLst>
                <a:ext uri="{FF2B5EF4-FFF2-40B4-BE49-F238E27FC236}">
                  <a16:creationId xmlns:a16="http://schemas.microsoft.com/office/drawing/2014/main" id="{EBCF049B-DF45-43E8-BAC8-6E4D260B06F9}"/>
                </a:ext>
              </a:extLst>
            </p:cNvPr>
            <p:cNvSpPr/>
            <p:nvPr/>
          </p:nvSpPr>
          <p:spPr>
            <a:xfrm>
              <a:off x="4289466" y="2302839"/>
              <a:ext cx="157630" cy="143419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2" name="Pentágono 21">
              <a:extLst>
                <a:ext uri="{FF2B5EF4-FFF2-40B4-BE49-F238E27FC236}">
                  <a16:creationId xmlns:a16="http://schemas.microsoft.com/office/drawing/2014/main" id="{2AF31640-B6AA-463E-A183-323479162238}"/>
                </a:ext>
              </a:extLst>
            </p:cNvPr>
            <p:cNvSpPr/>
            <p:nvPr/>
          </p:nvSpPr>
          <p:spPr>
            <a:xfrm>
              <a:off x="5688890" y="2446258"/>
              <a:ext cx="173181" cy="157568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pic>
        <p:nvPicPr>
          <p:cNvPr id="23" name="Picture 3">
            <a:extLst>
              <a:ext uri="{FF2B5EF4-FFF2-40B4-BE49-F238E27FC236}">
                <a16:creationId xmlns:a16="http://schemas.microsoft.com/office/drawing/2014/main" id="{3FFF959F-7C04-48A4-929F-F01BCDDA94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31929" y="2451935"/>
            <a:ext cx="4639471" cy="359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CCD4DCE1-6465-4937-A270-75087F76E2E8}"/>
              </a:ext>
            </a:extLst>
          </p:cNvPr>
          <p:cNvSpPr txBox="1"/>
          <p:nvPr/>
        </p:nvSpPr>
        <p:spPr>
          <a:xfrm>
            <a:off x="7443085" y="2044415"/>
            <a:ext cx="462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Barrio Comercial sector Coquimbo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4F5813-D530-4DB2-9C85-3D52F711B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679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3" y="0"/>
            <a:ext cx="1178044" cy="6856214"/>
          </a:xfrm>
          <a:prstGeom prst="rect">
            <a:avLst/>
          </a:prstGeom>
        </p:spPr>
      </p:pic>
      <p:sp>
        <p:nvSpPr>
          <p:cNvPr id="9" name="Título 2">
            <a:extLst>
              <a:ext uri="{FF2B5EF4-FFF2-40B4-BE49-F238E27FC236}">
                <a16:creationId xmlns:a16="http://schemas.microsoft.com/office/drawing/2014/main" id="{902B406D-9202-4664-8629-E5954E3D2303}"/>
              </a:ext>
            </a:extLst>
          </p:cNvPr>
          <p:cNvSpPr txBox="1">
            <a:spLocks/>
          </p:cNvSpPr>
          <p:nvPr/>
        </p:nvSpPr>
        <p:spPr>
          <a:xfrm>
            <a:off x="777923" y="274639"/>
            <a:ext cx="10578767" cy="1143000"/>
          </a:xfrm>
          <a:prstGeom prst="rect">
            <a:avLst/>
          </a:prstGeom>
        </p:spPr>
        <p:txBody>
          <a:bodyPr vert="horz" lIns="122950" tIns="61475" rIns="122950" bIns="61475" rtlCol="0" anchor="ctr">
            <a:noAutofit/>
          </a:bodyPr>
          <a:lstStyle>
            <a:lvl1pPr algn="ctr" defTabSz="614751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ED14E4D-1B31-4D11-92ED-6D12FE6CD6BE}"/>
              </a:ext>
            </a:extLst>
          </p:cNvPr>
          <p:cNvSpPr txBox="1"/>
          <p:nvPr/>
        </p:nvSpPr>
        <p:spPr>
          <a:xfrm>
            <a:off x="1632864" y="1289692"/>
            <a:ext cx="952321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L" sz="2000" dirty="0"/>
              <a:t>A partir de datos admirativos se lograron estimar las poblaciones potenciales de sectores comerciales, residenciales y generales de acuerdo con la oferta programática de la SPD.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L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L" sz="2000" dirty="0"/>
              <a:t>Se debe tener presente, sin embargo, que la población potencial es sensible al cambio de los indicadores de criticidad pudiendo generar distintos umbrales de corte.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L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L" sz="2000" dirty="0"/>
              <a:t>El uso de herramientas de ciencia de datos ayudó a mejorar la eficiencia en el diagnóstico de focalización de políticas públicas de prevención a nivel territorial: Pasamos de una producción manual de mapas a la construcción de mapas interactivos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L" sz="20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C19C45-C01D-4399-BE53-1C4B7203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E33B-29C3-A64D-9297-00A5A1600F58}" type="slidenum">
              <a:rPr lang="es-ES" smtClean="0"/>
              <a:t>9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49C59A3-2CC9-41B8-ABF9-B000A7100F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789" y="4605938"/>
            <a:ext cx="1885138" cy="1591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00A470A-0BDF-4078-99BD-611E8056B8E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4042" y="4605938"/>
            <a:ext cx="1261378" cy="1591516"/>
          </a:xfrm>
          <a:prstGeom prst="rect">
            <a:avLst/>
          </a:prstGeom>
        </p:spPr>
      </p:pic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2881D27A-0B86-4FA9-A52E-10EE514C73D1}"/>
              </a:ext>
            </a:extLst>
          </p:cNvPr>
          <p:cNvSpPr/>
          <p:nvPr/>
        </p:nvSpPr>
        <p:spPr>
          <a:xfrm>
            <a:off x="6005634" y="5238670"/>
            <a:ext cx="470054" cy="3260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28018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367</TotalTime>
  <Words>545</Words>
  <Application>Microsoft Office PowerPoint</Application>
  <PresentationFormat>Personalizado</PresentationFormat>
  <Paragraphs>138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Courier New</vt:lpstr>
      <vt:lpstr>Tahoma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RESULTADOS PRELIMINARES</vt:lpstr>
      <vt:lpstr>RESULTADOS PRELIMINARES</vt:lpstr>
      <vt:lpstr>Presentación de PowerPoint</vt:lpstr>
    </vt:vector>
  </TitlesOfParts>
  <Manager>Programa Iniciativas de Tecnología e Innovación</Manager>
  <Company>Subsecretaría de Prevención del Delito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Integrado Televigilancia</dc:title>
  <dc:creator>Guillermo Miranda O.</dc:creator>
  <dc:description>Área Programas Especiales_x000d_
División de Gestión Territorial</dc:description>
  <cp:lastModifiedBy>Gabriel Andres Moraga Silva</cp:lastModifiedBy>
  <cp:revision>1987</cp:revision>
  <cp:lastPrinted>2020-02-10T12:52:09Z</cp:lastPrinted>
  <dcterms:created xsi:type="dcterms:W3CDTF">2018-03-14T19:41:34Z</dcterms:created>
  <dcterms:modified xsi:type="dcterms:W3CDTF">2021-01-05T13:39:02Z</dcterms:modified>
</cp:coreProperties>
</file>