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 ContentType="image/t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256" r:id="rId2"/>
    <p:sldId id="257" r:id="rId3"/>
    <p:sldId id="276" r:id="rId4"/>
    <p:sldId id="277" r:id="rId5"/>
    <p:sldId id="297" r:id="rId6"/>
    <p:sldId id="298" r:id="rId7"/>
    <p:sldId id="279" r:id="rId8"/>
    <p:sldId id="288" r:id="rId9"/>
    <p:sldId id="284" r:id="rId10"/>
    <p:sldId id="299" r:id="rId11"/>
    <p:sldId id="301" r:id="rId12"/>
    <p:sldId id="302" r:id="rId13"/>
    <p:sldId id="285" r:id="rId14"/>
    <p:sldId id="303" r:id="rId15"/>
    <p:sldId id="280" r:id="rId16"/>
  </p:sldIdLst>
  <p:sldSz cx="243713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827212"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91969B"/>
        </a:solidFill>
        <a:effectLst/>
        <a:uFillTx/>
        <a:latin typeface="Lato-Light"/>
        <a:ea typeface="Lato-Light"/>
        <a:cs typeface="Lato-Light"/>
        <a:sym typeface="Lato-Light"/>
      </a:defRPr>
    </a:lvl1pPr>
    <a:lvl2pPr marL="0" marR="0" indent="457200" algn="l" defTabSz="1827212"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91969B"/>
        </a:solidFill>
        <a:effectLst/>
        <a:uFillTx/>
        <a:latin typeface="Lato-Light"/>
        <a:ea typeface="Lato-Light"/>
        <a:cs typeface="Lato-Light"/>
        <a:sym typeface="Lato-Light"/>
      </a:defRPr>
    </a:lvl2pPr>
    <a:lvl3pPr marL="0" marR="0" indent="914400" algn="l" defTabSz="1827212"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91969B"/>
        </a:solidFill>
        <a:effectLst/>
        <a:uFillTx/>
        <a:latin typeface="Lato-Light"/>
        <a:ea typeface="Lato-Light"/>
        <a:cs typeface="Lato-Light"/>
        <a:sym typeface="Lato-Light"/>
      </a:defRPr>
    </a:lvl3pPr>
    <a:lvl4pPr marL="0" marR="0" indent="1371600" algn="l" defTabSz="1827212"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91969B"/>
        </a:solidFill>
        <a:effectLst/>
        <a:uFillTx/>
        <a:latin typeface="Lato-Light"/>
        <a:ea typeface="Lato-Light"/>
        <a:cs typeface="Lato-Light"/>
        <a:sym typeface="Lato-Light"/>
      </a:defRPr>
    </a:lvl4pPr>
    <a:lvl5pPr marL="0" marR="0" indent="1828800" algn="l" defTabSz="1827212"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91969B"/>
        </a:solidFill>
        <a:effectLst/>
        <a:uFillTx/>
        <a:latin typeface="Lato-Light"/>
        <a:ea typeface="Lato-Light"/>
        <a:cs typeface="Lato-Light"/>
        <a:sym typeface="Lato-Light"/>
      </a:defRPr>
    </a:lvl5pPr>
    <a:lvl6pPr marL="0" marR="0" indent="0" algn="l" defTabSz="1827212"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91969B"/>
        </a:solidFill>
        <a:effectLst/>
        <a:uFillTx/>
        <a:latin typeface="Lato-Light"/>
        <a:ea typeface="Lato-Light"/>
        <a:cs typeface="Lato-Light"/>
        <a:sym typeface="Lato-Light"/>
      </a:defRPr>
    </a:lvl6pPr>
    <a:lvl7pPr marL="0" marR="0" indent="0" algn="l" defTabSz="1827212"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91969B"/>
        </a:solidFill>
        <a:effectLst/>
        <a:uFillTx/>
        <a:latin typeface="Lato-Light"/>
        <a:ea typeface="Lato-Light"/>
        <a:cs typeface="Lato-Light"/>
        <a:sym typeface="Lato-Light"/>
      </a:defRPr>
    </a:lvl7pPr>
    <a:lvl8pPr marL="0" marR="0" indent="0" algn="l" defTabSz="1827212"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91969B"/>
        </a:solidFill>
        <a:effectLst/>
        <a:uFillTx/>
        <a:latin typeface="Lato-Light"/>
        <a:ea typeface="Lato-Light"/>
        <a:cs typeface="Lato-Light"/>
        <a:sym typeface="Lato-Light"/>
      </a:defRPr>
    </a:lvl8pPr>
    <a:lvl9pPr marL="0" marR="0" indent="0" algn="l" defTabSz="1827212"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91969B"/>
        </a:solidFill>
        <a:effectLst/>
        <a:uFillTx/>
        <a:latin typeface="Lato-Light"/>
        <a:ea typeface="Lato-Light"/>
        <a:cs typeface="Lato-Light"/>
        <a:sym typeface="Lato-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0202"/>
    <a:srgbClr val="428DF7"/>
    <a:srgbClr val="000000"/>
    <a:srgbClr val="428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Lato-Light"/>
          <a:ea typeface="Lato-Light"/>
          <a:cs typeface="Lato-Light"/>
        </a:font>
        <a:srgbClr val="91969B"/>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E2F9"/>
          </a:solidFill>
        </a:fill>
      </a:tcStyle>
    </a:wholeTbl>
    <a:band2H>
      <a:tcTxStyle/>
      <a:tcStyle>
        <a:tcBdr/>
        <a:fill>
          <a:solidFill>
            <a:srgbClr val="E6F1FC"/>
          </a:solidFill>
        </a:fill>
      </a:tcStyle>
    </a:band2H>
    <a:firstCol>
      <a:tcTxStyle b="on" i="off">
        <a:font>
          <a:latin typeface="Lato Light"/>
          <a:ea typeface="Lato Light"/>
          <a:cs typeface="Lato 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Lato Light"/>
          <a:ea typeface="Lato Light"/>
          <a:cs typeface="Lato Ligh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Lato Light"/>
          <a:ea typeface="Lato Light"/>
          <a:cs typeface="Lato 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Lato-Light"/>
          <a:ea typeface="Lato-Light"/>
          <a:cs typeface="Lato-Light"/>
        </a:font>
        <a:srgbClr val="91969B"/>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Lato Light"/>
          <a:ea typeface="Lato Light"/>
          <a:cs typeface="Lato 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Lato Light"/>
          <a:ea typeface="Lato Light"/>
          <a:cs typeface="Lato Ligh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Lato Light"/>
          <a:ea typeface="Lato Light"/>
          <a:cs typeface="Lato 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Lato-Light"/>
          <a:ea typeface="Lato-Light"/>
          <a:cs typeface="Lato-Light"/>
        </a:font>
        <a:srgbClr val="91969B"/>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Lato Light"/>
          <a:ea typeface="Lato Light"/>
          <a:cs typeface="Lato 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Lato Light"/>
          <a:ea typeface="Lato Light"/>
          <a:cs typeface="Lato Ligh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Lato Light"/>
          <a:ea typeface="Lato Light"/>
          <a:cs typeface="Lato 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Lato-Light"/>
          <a:ea typeface="Lato-Light"/>
          <a:cs typeface="Lato-Light"/>
        </a:font>
        <a:srgbClr val="91969B"/>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EEEEF"/>
          </a:solidFill>
        </a:fill>
      </a:tcStyle>
    </a:wholeTbl>
    <a:band2H>
      <a:tcTxStyle/>
      <a:tcStyle>
        <a:tcBdr/>
        <a:fill>
          <a:solidFill>
            <a:srgbClr val="FFFFFF"/>
          </a:solidFill>
        </a:fill>
      </a:tcStyle>
    </a:band2H>
    <a:firstCol>
      <a:tcTxStyle b="on" i="off">
        <a:font>
          <a:latin typeface="Lato Light"/>
          <a:ea typeface="Lato Light"/>
          <a:cs typeface="Lato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Lato Light"/>
          <a:ea typeface="Lato Light"/>
          <a:cs typeface="Lato Light"/>
        </a:font>
        <a:srgbClr val="91969B"/>
      </a:tcTxStyle>
      <a:tcStyle>
        <a:tcBdr>
          <a:left>
            <a:ln w="12700" cap="flat">
              <a:noFill/>
              <a:miter lim="400000"/>
            </a:ln>
          </a:left>
          <a:right>
            <a:ln w="12700" cap="flat">
              <a:noFill/>
              <a:miter lim="400000"/>
            </a:ln>
          </a:right>
          <a:top>
            <a:ln w="50800" cap="flat">
              <a:solidFill>
                <a:srgbClr val="91969B"/>
              </a:solidFill>
              <a:prstDash val="solid"/>
              <a:round/>
            </a:ln>
          </a:top>
          <a:bottom>
            <a:ln w="25400" cap="flat">
              <a:solidFill>
                <a:srgbClr val="91969B"/>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Lato Light"/>
          <a:ea typeface="Lato Light"/>
          <a:cs typeface="Lato Light"/>
        </a:font>
        <a:srgbClr val="FFFFFF"/>
      </a:tcTxStyle>
      <a:tcStyle>
        <a:tcBdr>
          <a:left>
            <a:ln w="12700" cap="flat">
              <a:noFill/>
              <a:miter lim="400000"/>
            </a:ln>
          </a:left>
          <a:right>
            <a:ln w="12700" cap="flat">
              <a:noFill/>
              <a:miter lim="400000"/>
            </a:ln>
          </a:right>
          <a:top>
            <a:ln w="25400" cap="flat">
              <a:solidFill>
                <a:srgbClr val="91969B"/>
              </a:solidFill>
              <a:prstDash val="solid"/>
              <a:round/>
            </a:ln>
          </a:top>
          <a:bottom>
            <a:ln w="25400" cap="flat">
              <a:solidFill>
                <a:srgbClr val="91969B"/>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Lato-Light"/>
          <a:ea typeface="Lato-Light"/>
          <a:cs typeface="Lato-Light"/>
        </a:font>
        <a:srgbClr val="91969B"/>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BDCDE"/>
          </a:solidFill>
        </a:fill>
      </a:tcStyle>
    </a:wholeTbl>
    <a:band2H>
      <a:tcTxStyle/>
      <a:tcStyle>
        <a:tcBdr/>
        <a:fill>
          <a:solidFill>
            <a:srgbClr val="EEEEEF"/>
          </a:solidFill>
        </a:fill>
      </a:tcStyle>
    </a:band2H>
    <a:firstCol>
      <a:tcTxStyle b="on" i="off">
        <a:font>
          <a:latin typeface="Lato Light"/>
          <a:ea typeface="Lato Light"/>
          <a:cs typeface="Lato 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91969B"/>
          </a:solidFill>
        </a:fill>
      </a:tcStyle>
    </a:firstCol>
    <a:lastRow>
      <a:tcTxStyle b="on" i="off">
        <a:font>
          <a:latin typeface="Lato Light"/>
          <a:ea typeface="Lato Light"/>
          <a:cs typeface="Lato Light"/>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91969B"/>
          </a:solidFill>
        </a:fill>
      </a:tcStyle>
    </a:lastRow>
    <a:firstRow>
      <a:tcTxStyle b="on" i="off">
        <a:font>
          <a:latin typeface="Lato Light"/>
          <a:ea typeface="Lato Light"/>
          <a:cs typeface="Lato Light"/>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91969B"/>
          </a:solidFill>
        </a:fill>
      </a:tcStyle>
    </a:firstRow>
  </a:tblStyle>
  <a:tblStyle styleId="{2708684C-4D16-4618-839F-0558EEFCDFE6}" styleName="">
    <a:tblBg/>
    <a:wholeTbl>
      <a:tcTxStyle b="off" i="off">
        <a:font>
          <a:latin typeface="Lato-Light"/>
          <a:ea typeface="Lato-Light"/>
          <a:cs typeface="Lato-Light"/>
        </a:font>
        <a:srgbClr val="91969B"/>
      </a:tcTxStyle>
      <a:tcStyle>
        <a:tcBdr>
          <a:left>
            <a:ln w="12700" cap="flat">
              <a:solidFill>
                <a:srgbClr val="91969B"/>
              </a:solidFill>
              <a:prstDash val="solid"/>
              <a:round/>
            </a:ln>
          </a:left>
          <a:right>
            <a:ln w="12700" cap="flat">
              <a:solidFill>
                <a:srgbClr val="91969B"/>
              </a:solidFill>
              <a:prstDash val="solid"/>
              <a:round/>
            </a:ln>
          </a:right>
          <a:top>
            <a:ln w="12700" cap="flat">
              <a:solidFill>
                <a:srgbClr val="91969B"/>
              </a:solidFill>
              <a:prstDash val="solid"/>
              <a:round/>
            </a:ln>
          </a:top>
          <a:bottom>
            <a:ln w="12700" cap="flat">
              <a:solidFill>
                <a:srgbClr val="91969B"/>
              </a:solidFill>
              <a:prstDash val="solid"/>
              <a:round/>
            </a:ln>
          </a:bottom>
          <a:insideH>
            <a:ln w="12700" cap="flat">
              <a:solidFill>
                <a:srgbClr val="91969B"/>
              </a:solidFill>
              <a:prstDash val="solid"/>
              <a:round/>
            </a:ln>
          </a:insideH>
          <a:insideV>
            <a:ln w="12700" cap="flat">
              <a:solidFill>
                <a:srgbClr val="91969B"/>
              </a:solidFill>
              <a:prstDash val="solid"/>
              <a:round/>
            </a:ln>
          </a:insideV>
        </a:tcBdr>
        <a:fill>
          <a:solidFill>
            <a:srgbClr val="91969B">
              <a:alpha val="20000"/>
            </a:srgbClr>
          </a:solidFill>
        </a:fill>
      </a:tcStyle>
    </a:wholeTbl>
    <a:band2H>
      <a:tcTxStyle/>
      <a:tcStyle>
        <a:tcBdr/>
        <a:fill>
          <a:solidFill>
            <a:srgbClr val="FFFFFF"/>
          </a:solidFill>
        </a:fill>
      </a:tcStyle>
    </a:band2H>
    <a:firstCol>
      <a:tcTxStyle b="on" i="off">
        <a:font>
          <a:latin typeface="Lato Light"/>
          <a:ea typeface="Lato Light"/>
          <a:cs typeface="Lato Light"/>
        </a:font>
        <a:srgbClr val="91969B"/>
      </a:tcTxStyle>
      <a:tcStyle>
        <a:tcBdr>
          <a:left>
            <a:ln w="12700" cap="flat">
              <a:solidFill>
                <a:srgbClr val="91969B"/>
              </a:solidFill>
              <a:prstDash val="solid"/>
              <a:round/>
            </a:ln>
          </a:left>
          <a:right>
            <a:ln w="12700" cap="flat">
              <a:solidFill>
                <a:srgbClr val="91969B"/>
              </a:solidFill>
              <a:prstDash val="solid"/>
              <a:round/>
            </a:ln>
          </a:right>
          <a:top>
            <a:ln w="12700" cap="flat">
              <a:solidFill>
                <a:srgbClr val="91969B"/>
              </a:solidFill>
              <a:prstDash val="solid"/>
              <a:round/>
            </a:ln>
          </a:top>
          <a:bottom>
            <a:ln w="12700" cap="flat">
              <a:solidFill>
                <a:srgbClr val="91969B"/>
              </a:solidFill>
              <a:prstDash val="solid"/>
              <a:round/>
            </a:ln>
          </a:bottom>
          <a:insideH>
            <a:ln w="12700" cap="flat">
              <a:solidFill>
                <a:srgbClr val="91969B"/>
              </a:solidFill>
              <a:prstDash val="solid"/>
              <a:round/>
            </a:ln>
          </a:insideH>
          <a:insideV>
            <a:ln w="12700" cap="flat">
              <a:solidFill>
                <a:srgbClr val="91969B"/>
              </a:solidFill>
              <a:prstDash val="solid"/>
              <a:round/>
            </a:ln>
          </a:insideV>
        </a:tcBdr>
        <a:fill>
          <a:solidFill>
            <a:srgbClr val="91969B">
              <a:alpha val="20000"/>
            </a:srgbClr>
          </a:solidFill>
        </a:fill>
      </a:tcStyle>
    </a:firstCol>
    <a:lastRow>
      <a:tcTxStyle b="on" i="off">
        <a:font>
          <a:latin typeface="Lato Light"/>
          <a:ea typeface="Lato Light"/>
          <a:cs typeface="Lato Light"/>
        </a:font>
        <a:srgbClr val="91969B"/>
      </a:tcTxStyle>
      <a:tcStyle>
        <a:tcBdr>
          <a:left>
            <a:ln w="12700" cap="flat">
              <a:solidFill>
                <a:srgbClr val="91969B"/>
              </a:solidFill>
              <a:prstDash val="solid"/>
              <a:round/>
            </a:ln>
          </a:left>
          <a:right>
            <a:ln w="12700" cap="flat">
              <a:solidFill>
                <a:srgbClr val="91969B"/>
              </a:solidFill>
              <a:prstDash val="solid"/>
              <a:round/>
            </a:ln>
          </a:right>
          <a:top>
            <a:ln w="50800" cap="flat">
              <a:solidFill>
                <a:srgbClr val="91969B"/>
              </a:solidFill>
              <a:prstDash val="solid"/>
              <a:round/>
            </a:ln>
          </a:top>
          <a:bottom>
            <a:ln w="12700" cap="flat">
              <a:solidFill>
                <a:srgbClr val="91969B"/>
              </a:solidFill>
              <a:prstDash val="solid"/>
              <a:round/>
            </a:ln>
          </a:bottom>
          <a:insideH>
            <a:ln w="12700" cap="flat">
              <a:solidFill>
                <a:srgbClr val="91969B"/>
              </a:solidFill>
              <a:prstDash val="solid"/>
              <a:round/>
            </a:ln>
          </a:insideH>
          <a:insideV>
            <a:ln w="12700" cap="flat">
              <a:solidFill>
                <a:srgbClr val="91969B"/>
              </a:solidFill>
              <a:prstDash val="solid"/>
              <a:round/>
            </a:ln>
          </a:insideV>
        </a:tcBdr>
        <a:fill>
          <a:noFill/>
        </a:fill>
      </a:tcStyle>
    </a:lastRow>
    <a:firstRow>
      <a:tcTxStyle b="on" i="off">
        <a:font>
          <a:latin typeface="Lato Light"/>
          <a:ea typeface="Lato Light"/>
          <a:cs typeface="Lato Light"/>
        </a:font>
        <a:srgbClr val="91969B"/>
      </a:tcTxStyle>
      <a:tcStyle>
        <a:tcBdr>
          <a:left>
            <a:ln w="12700" cap="flat">
              <a:solidFill>
                <a:srgbClr val="91969B"/>
              </a:solidFill>
              <a:prstDash val="solid"/>
              <a:round/>
            </a:ln>
          </a:left>
          <a:right>
            <a:ln w="12700" cap="flat">
              <a:solidFill>
                <a:srgbClr val="91969B"/>
              </a:solidFill>
              <a:prstDash val="solid"/>
              <a:round/>
            </a:ln>
          </a:right>
          <a:top>
            <a:ln w="12700" cap="flat">
              <a:solidFill>
                <a:srgbClr val="91969B"/>
              </a:solidFill>
              <a:prstDash val="solid"/>
              <a:round/>
            </a:ln>
          </a:top>
          <a:bottom>
            <a:ln w="25400" cap="flat">
              <a:solidFill>
                <a:srgbClr val="91969B"/>
              </a:solidFill>
              <a:prstDash val="solid"/>
              <a:round/>
            </a:ln>
          </a:bottom>
          <a:insideH>
            <a:ln w="12700" cap="flat">
              <a:solidFill>
                <a:srgbClr val="91969B"/>
              </a:solidFill>
              <a:prstDash val="solid"/>
              <a:round/>
            </a:ln>
          </a:insideH>
          <a:insideV>
            <a:ln w="12700" cap="flat">
              <a:solidFill>
                <a:srgbClr val="91969B"/>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snapToObjects="1">
      <p:cViewPr varScale="1">
        <p:scale>
          <a:sx n="55" d="100"/>
          <a:sy n="55" d="100"/>
        </p:scale>
        <p:origin x="6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7" name="Shape 27"/>
          <p:cNvSpPr>
            <a:spLocks noGrp="1" noRot="1" noChangeAspect="1"/>
          </p:cNvSpPr>
          <p:nvPr>
            <p:ph type="sldImg"/>
          </p:nvPr>
        </p:nvSpPr>
        <p:spPr>
          <a:xfrm>
            <a:off x="1143000" y="685800"/>
            <a:ext cx="4572000" cy="3429000"/>
          </a:xfrm>
          <a:prstGeom prst="rect">
            <a:avLst/>
          </a:prstGeom>
        </p:spPr>
        <p:txBody>
          <a:bodyPr/>
          <a:lstStyle/>
          <a:p>
            <a:endParaRPr/>
          </a:p>
        </p:txBody>
      </p:sp>
      <p:sp>
        <p:nvSpPr>
          <p:cNvPr id="28" name="Shape 2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912812" latinLnBrk="0">
      <a:spcBef>
        <a:spcPts val="800"/>
      </a:spcBef>
      <a:defRPr sz="2400">
        <a:latin typeface="+mj-lt"/>
        <a:ea typeface="+mj-ea"/>
        <a:cs typeface="+mj-cs"/>
        <a:sym typeface="Calibri Light"/>
      </a:defRPr>
    </a:lvl1pPr>
    <a:lvl2pPr indent="228600" defTabSz="912812" latinLnBrk="0">
      <a:spcBef>
        <a:spcPts val="800"/>
      </a:spcBef>
      <a:defRPr sz="2400">
        <a:latin typeface="+mj-lt"/>
        <a:ea typeface="+mj-ea"/>
        <a:cs typeface="+mj-cs"/>
        <a:sym typeface="Calibri Light"/>
      </a:defRPr>
    </a:lvl2pPr>
    <a:lvl3pPr indent="457200" defTabSz="912812" latinLnBrk="0">
      <a:spcBef>
        <a:spcPts val="800"/>
      </a:spcBef>
      <a:defRPr sz="2400">
        <a:latin typeface="+mj-lt"/>
        <a:ea typeface="+mj-ea"/>
        <a:cs typeface="+mj-cs"/>
        <a:sym typeface="Calibri Light"/>
      </a:defRPr>
    </a:lvl3pPr>
    <a:lvl4pPr indent="685800" defTabSz="912812" latinLnBrk="0">
      <a:spcBef>
        <a:spcPts val="800"/>
      </a:spcBef>
      <a:defRPr sz="2400">
        <a:latin typeface="+mj-lt"/>
        <a:ea typeface="+mj-ea"/>
        <a:cs typeface="+mj-cs"/>
        <a:sym typeface="Calibri Light"/>
      </a:defRPr>
    </a:lvl4pPr>
    <a:lvl5pPr indent="914400" defTabSz="912812" latinLnBrk="0">
      <a:spcBef>
        <a:spcPts val="800"/>
      </a:spcBef>
      <a:defRPr sz="2400">
        <a:latin typeface="+mj-lt"/>
        <a:ea typeface="+mj-ea"/>
        <a:cs typeface="+mj-cs"/>
        <a:sym typeface="Calibri Light"/>
      </a:defRPr>
    </a:lvl5pPr>
    <a:lvl6pPr indent="1143000" defTabSz="912812" latinLnBrk="0">
      <a:spcBef>
        <a:spcPts val="800"/>
      </a:spcBef>
      <a:defRPr sz="2400">
        <a:latin typeface="+mj-lt"/>
        <a:ea typeface="+mj-ea"/>
        <a:cs typeface="+mj-cs"/>
        <a:sym typeface="Calibri Light"/>
      </a:defRPr>
    </a:lvl6pPr>
    <a:lvl7pPr indent="1371600" defTabSz="912812" latinLnBrk="0">
      <a:spcBef>
        <a:spcPts val="800"/>
      </a:spcBef>
      <a:defRPr sz="2400">
        <a:latin typeface="+mj-lt"/>
        <a:ea typeface="+mj-ea"/>
        <a:cs typeface="+mj-cs"/>
        <a:sym typeface="Calibri Light"/>
      </a:defRPr>
    </a:lvl7pPr>
    <a:lvl8pPr indent="1600200" defTabSz="912812" latinLnBrk="0">
      <a:spcBef>
        <a:spcPts val="800"/>
      </a:spcBef>
      <a:defRPr sz="2400">
        <a:latin typeface="+mj-lt"/>
        <a:ea typeface="+mj-ea"/>
        <a:cs typeface="+mj-cs"/>
        <a:sym typeface="Calibri Light"/>
      </a:defRPr>
    </a:lvl8pPr>
    <a:lvl9pPr indent="1828800" defTabSz="912812" latinLnBrk="0">
      <a:spcBef>
        <a:spcPts val="800"/>
      </a:spcBef>
      <a:defRPr sz="2400">
        <a:latin typeface="+mj-lt"/>
        <a:ea typeface="+mj-ea"/>
        <a:cs typeface="+mj-cs"/>
        <a:sym typeface="Calibri Light"/>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Default">
    <p:spTree>
      <p:nvGrpSpPr>
        <p:cNvPr id="1" name=""/>
        <p:cNvGrpSpPr/>
        <p:nvPr/>
      </p:nvGrpSpPr>
      <p:grpSpPr>
        <a:xfrm>
          <a:off x="0" y="0"/>
          <a:ext cx="0" cy="0"/>
          <a:chOff x="0" y="0"/>
          <a:chExt cx="0" cy="0"/>
        </a:xfrm>
      </p:grpSpPr>
      <p:sp>
        <p:nvSpPr>
          <p:cNvPr id="12"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ángulo"/>
          <p:cNvSpPr/>
          <p:nvPr/>
        </p:nvSpPr>
        <p:spPr>
          <a:xfrm>
            <a:off x="10396537" y="0"/>
            <a:ext cx="3611563" cy="277813"/>
          </a:xfrm>
          <a:prstGeom prst="rect">
            <a:avLst/>
          </a:prstGeom>
          <a:solidFill>
            <a:srgbClr val="1E467C"/>
          </a:solidFill>
          <a:ln w="12700">
            <a:miter lim="400000"/>
          </a:ln>
        </p:spPr>
        <p:txBody>
          <a:bodyPr lIns="45719" rIns="45719" anchor="ctr"/>
          <a:lstStyle/>
          <a:p>
            <a:pPr algn="ctr">
              <a:defRPr>
                <a:solidFill>
                  <a:srgbClr val="FFFFFF"/>
                </a:solidFill>
              </a:defRPr>
            </a:pPr>
            <a:endParaRPr/>
          </a:p>
        </p:txBody>
      </p:sp>
      <p:sp>
        <p:nvSpPr>
          <p:cNvPr id="3" name="Texto del título"/>
          <p:cNvSpPr txBox="1">
            <a:spLocks noGrp="1"/>
          </p:cNvSpPr>
          <p:nvPr>
            <p:ph type="title"/>
          </p:nvPr>
        </p:nvSpPr>
        <p:spPr>
          <a:xfrm>
            <a:off x="1218564" y="184149"/>
            <a:ext cx="21934171" cy="30162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1" tIns="91421" rIns="91421" bIns="91421" anchor="ctr"/>
          <a:lstStyle/>
          <a:p>
            <a:r>
              <a:t>Texto del título</a:t>
            </a:r>
          </a:p>
        </p:txBody>
      </p:sp>
      <p:sp>
        <p:nvSpPr>
          <p:cNvPr id="4" name="Nivel de texto 1…"/>
          <p:cNvSpPr txBox="1">
            <a:spLocks noGrp="1"/>
          </p:cNvSpPr>
          <p:nvPr>
            <p:ph type="body" idx="1"/>
          </p:nvPr>
        </p:nvSpPr>
        <p:spPr>
          <a:xfrm>
            <a:off x="1218564" y="3200400"/>
            <a:ext cx="21934171" cy="10515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1" tIns="91421" rIns="91421" bIns="91421"/>
          <a:lstStyle/>
          <a:p>
            <a:r>
              <a:t>Nivel de texto 1</a:t>
            </a:r>
          </a:p>
          <a:p>
            <a:pPr lvl="1"/>
            <a:r>
              <a:t>Nivel de texto 2</a:t>
            </a:r>
          </a:p>
          <a:p>
            <a:pPr lvl="2"/>
            <a:r>
              <a:t>Nivel de texto 3</a:t>
            </a:r>
          </a:p>
          <a:p>
            <a:pPr lvl="3"/>
            <a:r>
              <a:t>Nivel de texto 4</a:t>
            </a:r>
          </a:p>
          <a:p>
            <a:pPr lvl="4"/>
            <a:r>
              <a:t>Nivel de texto 5</a:t>
            </a:r>
          </a:p>
        </p:txBody>
      </p:sp>
      <p:sp>
        <p:nvSpPr>
          <p:cNvPr id="5" name="Número de diapositiva"/>
          <p:cNvSpPr txBox="1">
            <a:spLocks noGrp="1"/>
          </p:cNvSpPr>
          <p:nvPr>
            <p:ph type="sldNum" sz="quarter" idx="2"/>
          </p:nvPr>
        </p:nvSpPr>
        <p:spPr>
          <a:xfrm>
            <a:off x="22773562" y="819150"/>
            <a:ext cx="549113" cy="551144"/>
          </a:xfrm>
          <a:prstGeom prst="rect">
            <a:avLst/>
          </a:prstGeom>
          <a:ln w="12700">
            <a:miter lim="400000"/>
          </a:ln>
        </p:spPr>
        <p:txBody>
          <a:bodyPr wrap="none" lIns="91421" tIns="91421" rIns="91421" bIns="91421">
            <a:spAutoFit/>
          </a:bodyPr>
          <a:lstStyle>
            <a:lvl1pPr algn="ctr">
              <a:defRPr sz="2400">
                <a:latin typeface="Lato Light"/>
                <a:ea typeface="Lato Light"/>
                <a:cs typeface="Lato Light"/>
                <a:sym typeface="Lato Light"/>
              </a:defRPr>
            </a:lvl1pPr>
          </a:lstStyle>
          <a:p>
            <a:fld id="{86CB4B4D-7CA3-9044-876B-883B54F8677D}" type="slidenum">
              <a:t>‹Nº›</a:t>
            </a:fld>
            <a:endParaRPr/>
          </a:p>
        </p:txBody>
      </p:sp>
    </p:spTree>
  </p:cSld>
  <p:clrMap bg1="dk1" tx1="lt1" bg2="dk2" tx2="lt2" accent1="accent1" accent2="accent2" accent3="accent3" accent4="accent4" accent5="accent5" accent6="accent6" hlink="hlink" folHlink="folHlink"/>
  <p:sldLayoutIdLst>
    <p:sldLayoutId id="2147483649" r:id="rId1"/>
  </p:sldLayoutIdLst>
  <p:transition spd="med"/>
  <p:txStyles>
    <p:titleStyle>
      <a:lvl1pPr marL="0" marR="0" indent="0" algn="l" defTabSz="1827212" rtl="0" latinLnBrk="0">
        <a:lnSpc>
          <a:spcPct val="90000"/>
        </a:lnSpc>
        <a:spcBef>
          <a:spcPts val="0"/>
        </a:spcBef>
        <a:spcAft>
          <a:spcPts val="0"/>
        </a:spcAft>
        <a:buClrTx/>
        <a:buSzTx/>
        <a:buFontTx/>
        <a:buNone/>
        <a:tabLst/>
        <a:defRPr sz="6000" b="0" i="0" u="none" strike="noStrike" cap="none" spc="0" baseline="0">
          <a:solidFill>
            <a:srgbClr val="91969B"/>
          </a:solidFill>
          <a:uFillTx/>
          <a:latin typeface="Lato-Light"/>
          <a:ea typeface="Lato-Light"/>
          <a:cs typeface="Lato-Light"/>
          <a:sym typeface="Lato-Light"/>
        </a:defRPr>
      </a:lvl1pPr>
      <a:lvl2pPr marL="0" marR="0" indent="0" algn="l" defTabSz="1827212" rtl="0" latinLnBrk="0">
        <a:lnSpc>
          <a:spcPct val="90000"/>
        </a:lnSpc>
        <a:spcBef>
          <a:spcPts val="0"/>
        </a:spcBef>
        <a:spcAft>
          <a:spcPts val="0"/>
        </a:spcAft>
        <a:buClrTx/>
        <a:buSzTx/>
        <a:buFontTx/>
        <a:buNone/>
        <a:tabLst/>
        <a:defRPr sz="6000" b="0" i="0" u="none" strike="noStrike" cap="none" spc="0" baseline="0">
          <a:solidFill>
            <a:srgbClr val="91969B"/>
          </a:solidFill>
          <a:uFillTx/>
          <a:latin typeface="Lato-Light"/>
          <a:ea typeface="Lato-Light"/>
          <a:cs typeface="Lato-Light"/>
          <a:sym typeface="Lato-Light"/>
        </a:defRPr>
      </a:lvl2pPr>
      <a:lvl3pPr marL="0" marR="0" indent="0" algn="l" defTabSz="1827212" rtl="0" latinLnBrk="0">
        <a:lnSpc>
          <a:spcPct val="90000"/>
        </a:lnSpc>
        <a:spcBef>
          <a:spcPts val="0"/>
        </a:spcBef>
        <a:spcAft>
          <a:spcPts val="0"/>
        </a:spcAft>
        <a:buClrTx/>
        <a:buSzTx/>
        <a:buFontTx/>
        <a:buNone/>
        <a:tabLst/>
        <a:defRPr sz="6000" b="0" i="0" u="none" strike="noStrike" cap="none" spc="0" baseline="0">
          <a:solidFill>
            <a:srgbClr val="91969B"/>
          </a:solidFill>
          <a:uFillTx/>
          <a:latin typeface="Lato-Light"/>
          <a:ea typeface="Lato-Light"/>
          <a:cs typeface="Lato-Light"/>
          <a:sym typeface="Lato-Light"/>
        </a:defRPr>
      </a:lvl3pPr>
      <a:lvl4pPr marL="0" marR="0" indent="0" algn="l" defTabSz="1827212" rtl="0" latinLnBrk="0">
        <a:lnSpc>
          <a:spcPct val="90000"/>
        </a:lnSpc>
        <a:spcBef>
          <a:spcPts val="0"/>
        </a:spcBef>
        <a:spcAft>
          <a:spcPts val="0"/>
        </a:spcAft>
        <a:buClrTx/>
        <a:buSzTx/>
        <a:buFontTx/>
        <a:buNone/>
        <a:tabLst/>
        <a:defRPr sz="6000" b="0" i="0" u="none" strike="noStrike" cap="none" spc="0" baseline="0">
          <a:solidFill>
            <a:srgbClr val="91969B"/>
          </a:solidFill>
          <a:uFillTx/>
          <a:latin typeface="Lato-Light"/>
          <a:ea typeface="Lato-Light"/>
          <a:cs typeface="Lato-Light"/>
          <a:sym typeface="Lato-Light"/>
        </a:defRPr>
      </a:lvl4pPr>
      <a:lvl5pPr marL="0" marR="0" indent="0" algn="l" defTabSz="1827212" rtl="0" latinLnBrk="0">
        <a:lnSpc>
          <a:spcPct val="90000"/>
        </a:lnSpc>
        <a:spcBef>
          <a:spcPts val="0"/>
        </a:spcBef>
        <a:spcAft>
          <a:spcPts val="0"/>
        </a:spcAft>
        <a:buClrTx/>
        <a:buSzTx/>
        <a:buFontTx/>
        <a:buNone/>
        <a:tabLst/>
        <a:defRPr sz="6000" b="0" i="0" u="none" strike="noStrike" cap="none" spc="0" baseline="0">
          <a:solidFill>
            <a:srgbClr val="91969B"/>
          </a:solidFill>
          <a:uFillTx/>
          <a:latin typeface="Lato-Light"/>
          <a:ea typeface="Lato-Light"/>
          <a:cs typeface="Lato-Light"/>
          <a:sym typeface="Lato-Light"/>
        </a:defRPr>
      </a:lvl5pPr>
      <a:lvl6pPr marL="0" marR="0" indent="457200" algn="l" defTabSz="1827212" rtl="0" latinLnBrk="0">
        <a:lnSpc>
          <a:spcPct val="90000"/>
        </a:lnSpc>
        <a:spcBef>
          <a:spcPts val="0"/>
        </a:spcBef>
        <a:spcAft>
          <a:spcPts val="0"/>
        </a:spcAft>
        <a:buClrTx/>
        <a:buSzTx/>
        <a:buFontTx/>
        <a:buNone/>
        <a:tabLst/>
        <a:defRPr sz="6000" b="0" i="0" u="none" strike="noStrike" cap="none" spc="0" baseline="0">
          <a:solidFill>
            <a:srgbClr val="91969B"/>
          </a:solidFill>
          <a:uFillTx/>
          <a:latin typeface="Lato-Light"/>
          <a:ea typeface="Lato-Light"/>
          <a:cs typeface="Lato-Light"/>
          <a:sym typeface="Lato-Light"/>
        </a:defRPr>
      </a:lvl6pPr>
      <a:lvl7pPr marL="0" marR="0" indent="914400" algn="l" defTabSz="1827212" rtl="0" latinLnBrk="0">
        <a:lnSpc>
          <a:spcPct val="90000"/>
        </a:lnSpc>
        <a:spcBef>
          <a:spcPts val="0"/>
        </a:spcBef>
        <a:spcAft>
          <a:spcPts val="0"/>
        </a:spcAft>
        <a:buClrTx/>
        <a:buSzTx/>
        <a:buFontTx/>
        <a:buNone/>
        <a:tabLst/>
        <a:defRPr sz="6000" b="0" i="0" u="none" strike="noStrike" cap="none" spc="0" baseline="0">
          <a:solidFill>
            <a:srgbClr val="91969B"/>
          </a:solidFill>
          <a:uFillTx/>
          <a:latin typeface="Lato-Light"/>
          <a:ea typeface="Lato-Light"/>
          <a:cs typeface="Lato-Light"/>
          <a:sym typeface="Lato-Light"/>
        </a:defRPr>
      </a:lvl7pPr>
      <a:lvl8pPr marL="0" marR="0" indent="1371600" algn="l" defTabSz="1827212" rtl="0" latinLnBrk="0">
        <a:lnSpc>
          <a:spcPct val="90000"/>
        </a:lnSpc>
        <a:spcBef>
          <a:spcPts val="0"/>
        </a:spcBef>
        <a:spcAft>
          <a:spcPts val="0"/>
        </a:spcAft>
        <a:buClrTx/>
        <a:buSzTx/>
        <a:buFontTx/>
        <a:buNone/>
        <a:tabLst/>
        <a:defRPr sz="6000" b="0" i="0" u="none" strike="noStrike" cap="none" spc="0" baseline="0">
          <a:solidFill>
            <a:srgbClr val="91969B"/>
          </a:solidFill>
          <a:uFillTx/>
          <a:latin typeface="Lato-Light"/>
          <a:ea typeface="Lato-Light"/>
          <a:cs typeface="Lato-Light"/>
          <a:sym typeface="Lato-Light"/>
        </a:defRPr>
      </a:lvl8pPr>
      <a:lvl9pPr marL="0" marR="0" indent="1828800" algn="l" defTabSz="1827212" rtl="0" latinLnBrk="0">
        <a:lnSpc>
          <a:spcPct val="90000"/>
        </a:lnSpc>
        <a:spcBef>
          <a:spcPts val="0"/>
        </a:spcBef>
        <a:spcAft>
          <a:spcPts val="0"/>
        </a:spcAft>
        <a:buClrTx/>
        <a:buSzTx/>
        <a:buFontTx/>
        <a:buNone/>
        <a:tabLst/>
        <a:defRPr sz="6000" b="0" i="0" u="none" strike="noStrike" cap="none" spc="0" baseline="0">
          <a:solidFill>
            <a:srgbClr val="91969B"/>
          </a:solidFill>
          <a:uFillTx/>
          <a:latin typeface="Lato-Light"/>
          <a:ea typeface="Lato-Light"/>
          <a:cs typeface="Lato-Light"/>
          <a:sym typeface="Lato-Light"/>
        </a:defRPr>
      </a:lvl9pPr>
    </p:titleStyle>
    <p:bodyStyle>
      <a:lvl1pPr marL="0" marR="0" indent="0" algn="l" defTabSz="1827212" rtl="0" latinLnBrk="0">
        <a:lnSpc>
          <a:spcPct val="90000"/>
        </a:lnSpc>
        <a:spcBef>
          <a:spcPts val="2000"/>
        </a:spcBef>
        <a:spcAft>
          <a:spcPts val="0"/>
        </a:spcAft>
        <a:buClrTx/>
        <a:buSzTx/>
        <a:buFontTx/>
        <a:buNone/>
        <a:tabLst/>
        <a:defRPr sz="4800" b="0" i="0" u="none" strike="noStrike" cap="none" spc="0" baseline="0">
          <a:solidFill>
            <a:srgbClr val="91969B"/>
          </a:solidFill>
          <a:uFillTx/>
          <a:latin typeface="Lato-Light"/>
          <a:ea typeface="Lato-Light"/>
          <a:cs typeface="Lato-Light"/>
          <a:sym typeface="Lato-Light"/>
        </a:defRPr>
      </a:lvl1pPr>
      <a:lvl2pPr marL="0" marR="0" indent="912812" algn="l" defTabSz="1827212" rtl="0" latinLnBrk="0">
        <a:lnSpc>
          <a:spcPct val="90000"/>
        </a:lnSpc>
        <a:spcBef>
          <a:spcPts val="2000"/>
        </a:spcBef>
        <a:spcAft>
          <a:spcPts val="0"/>
        </a:spcAft>
        <a:buClrTx/>
        <a:buSzTx/>
        <a:buFontTx/>
        <a:buNone/>
        <a:tabLst/>
        <a:defRPr sz="4800" b="0" i="0" u="none" strike="noStrike" cap="none" spc="0" baseline="0">
          <a:solidFill>
            <a:srgbClr val="91969B"/>
          </a:solidFill>
          <a:uFillTx/>
          <a:latin typeface="Lato-Light"/>
          <a:ea typeface="Lato-Light"/>
          <a:cs typeface="Lato-Light"/>
          <a:sym typeface="Lato-Light"/>
        </a:defRPr>
      </a:lvl2pPr>
      <a:lvl3pPr marL="0" marR="0" indent="1827212" algn="l" defTabSz="1827212" rtl="0" latinLnBrk="0">
        <a:lnSpc>
          <a:spcPct val="90000"/>
        </a:lnSpc>
        <a:spcBef>
          <a:spcPts val="2000"/>
        </a:spcBef>
        <a:spcAft>
          <a:spcPts val="0"/>
        </a:spcAft>
        <a:buClrTx/>
        <a:buSzTx/>
        <a:buFontTx/>
        <a:buNone/>
        <a:tabLst/>
        <a:defRPr sz="4800" b="0" i="0" u="none" strike="noStrike" cap="none" spc="0" baseline="0">
          <a:solidFill>
            <a:srgbClr val="91969B"/>
          </a:solidFill>
          <a:uFillTx/>
          <a:latin typeface="Lato-Light"/>
          <a:ea typeface="Lato-Light"/>
          <a:cs typeface="Lato-Light"/>
          <a:sym typeface="Lato-Light"/>
        </a:defRPr>
      </a:lvl3pPr>
      <a:lvl4pPr marL="0" marR="0" indent="2741612" algn="l" defTabSz="1827212" rtl="0" latinLnBrk="0">
        <a:lnSpc>
          <a:spcPct val="90000"/>
        </a:lnSpc>
        <a:spcBef>
          <a:spcPts val="2000"/>
        </a:spcBef>
        <a:spcAft>
          <a:spcPts val="0"/>
        </a:spcAft>
        <a:buClrTx/>
        <a:buSzTx/>
        <a:buFontTx/>
        <a:buNone/>
        <a:tabLst/>
        <a:defRPr sz="4800" b="0" i="0" u="none" strike="noStrike" cap="none" spc="0" baseline="0">
          <a:solidFill>
            <a:srgbClr val="91969B"/>
          </a:solidFill>
          <a:uFillTx/>
          <a:latin typeface="Lato-Light"/>
          <a:ea typeface="Lato-Light"/>
          <a:cs typeface="Lato-Light"/>
          <a:sym typeface="Lato-Light"/>
        </a:defRPr>
      </a:lvl4pPr>
      <a:lvl5pPr marL="0" marR="0" indent="3656012" algn="l" defTabSz="1827212" rtl="0" latinLnBrk="0">
        <a:lnSpc>
          <a:spcPct val="90000"/>
        </a:lnSpc>
        <a:spcBef>
          <a:spcPts val="2000"/>
        </a:spcBef>
        <a:spcAft>
          <a:spcPts val="0"/>
        </a:spcAft>
        <a:buClrTx/>
        <a:buSzTx/>
        <a:buFontTx/>
        <a:buNone/>
        <a:tabLst/>
        <a:defRPr sz="4800" b="0" i="0" u="none" strike="noStrike" cap="none" spc="0" baseline="0">
          <a:solidFill>
            <a:srgbClr val="91969B"/>
          </a:solidFill>
          <a:uFillTx/>
          <a:latin typeface="Lato-Light"/>
          <a:ea typeface="Lato-Light"/>
          <a:cs typeface="Lato-Light"/>
          <a:sym typeface="Lato-Light"/>
        </a:defRPr>
      </a:lvl5pPr>
      <a:lvl6pPr marL="0" marR="0" indent="4113212" algn="l" defTabSz="1827212" rtl="0" latinLnBrk="0">
        <a:lnSpc>
          <a:spcPct val="90000"/>
        </a:lnSpc>
        <a:spcBef>
          <a:spcPts val="2000"/>
        </a:spcBef>
        <a:spcAft>
          <a:spcPts val="0"/>
        </a:spcAft>
        <a:buClrTx/>
        <a:buSzTx/>
        <a:buFontTx/>
        <a:buNone/>
        <a:tabLst/>
        <a:defRPr sz="4800" b="0" i="0" u="none" strike="noStrike" cap="none" spc="0" baseline="0">
          <a:solidFill>
            <a:srgbClr val="91969B"/>
          </a:solidFill>
          <a:uFillTx/>
          <a:latin typeface="Lato-Light"/>
          <a:ea typeface="Lato-Light"/>
          <a:cs typeface="Lato-Light"/>
          <a:sym typeface="Lato-Light"/>
        </a:defRPr>
      </a:lvl6pPr>
      <a:lvl7pPr marL="0" marR="0" indent="4570412" algn="l" defTabSz="1827212" rtl="0" latinLnBrk="0">
        <a:lnSpc>
          <a:spcPct val="90000"/>
        </a:lnSpc>
        <a:spcBef>
          <a:spcPts val="2000"/>
        </a:spcBef>
        <a:spcAft>
          <a:spcPts val="0"/>
        </a:spcAft>
        <a:buClrTx/>
        <a:buSzTx/>
        <a:buFontTx/>
        <a:buNone/>
        <a:tabLst/>
        <a:defRPr sz="4800" b="0" i="0" u="none" strike="noStrike" cap="none" spc="0" baseline="0">
          <a:solidFill>
            <a:srgbClr val="91969B"/>
          </a:solidFill>
          <a:uFillTx/>
          <a:latin typeface="Lato-Light"/>
          <a:ea typeface="Lato-Light"/>
          <a:cs typeface="Lato-Light"/>
          <a:sym typeface="Lato-Light"/>
        </a:defRPr>
      </a:lvl7pPr>
      <a:lvl8pPr marL="0" marR="0" indent="5027612" algn="l" defTabSz="1827212" rtl="0" latinLnBrk="0">
        <a:lnSpc>
          <a:spcPct val="90000"/>
        </a:lnSpc>
        <a:spcBef>
          <a:spcPts val="2000"/>
        </a:spcBef>
        <a:spcAft>
          <a:spcPts val="0"/>
        </a:spcAft>
        <a:buClrTx/>
        <a:buSzTx/>
        <a:buFontTx/>
        <a:buNone/>
        <a:tabLst/>
        <a:defRPr sz="4800" b="0" i="0" u="none" strike="noStrike" cap="none" spc="0" baseline="0">
          <a:solidFill>
            <a:srgbClr val="91969B"/>
          </a:solidFill>
          <a:uFillTx/>
          <a:latin typeface="Lato-Light"/>
          <a:ea typeface="Lato-Light"/>
          <a:cs typeface="Lato-Light"/>
          <a:sym typeface="Lato-Light"/>
        </a:defRPr>
      </a:lvl8pPr>
      <a:lvl9pPr marL="0" marR="0" indent="5484812" algn="l" defTabSz="1827212" rtl="0" latinLnBrk="0">
        <a:lnSpc>
          <a:spcPct val="90000"/>
        </a:lnSpc>
        <a:spcBef>
          <a:spcPts val="2000"/>
        </a:spcBef>
        <a:spcAft>
          <a:spcPts val="0"/>
        </a:spcAft>
        <a:buClrTx/>
        <a:buSzTx/>
        <a:buFontTx/>
        <a:buNone/>
        <a:tabLst/>
        <a:defRPr sz="4800" b="0" i="0" u="none" strike="noStrike" cap="none" spc="0" baseline="0">
          <a:solidFill>
            <a:srgbClr val="91969B"/>
          </a:solidFill>
          <a:uFillTx/>
          <a:latin typeface="Lato-Light"/>
          <a:ea typeface="Lato-Light"/>
          <a:cs typeface="Lato-Light"/>
          <a:sym typeface="Lato-Light"/>
        </a:defRPr>
      </a:lvl9pPr>
    </p:bodyStyle>
    <p:otherStyle>
      <a:lvl1pPr marL="0" marR="0" indent="0" algn="ctr" defTabSz="1827212"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Lato Light"/>
        </a:defRPr>
      </a:lvl1pPr>
      <a:lvl2pPr marL="0" marR="0" indent="457200" algn="ctr" defTabSz="1827212"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Lato Light"/>
        </a:defRPr>
      </a:lvl2pPr>
      <a:lvl3pPr marL="0" marR="0" indent="914400" algn="ctr" defTabSz="1827212"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Lato Light"/>
        </a:defRPr>
      </a:lvl3pPr>
      <a:lvl4pPr marL="0" marR="0" indent="1371600" algn="ctr" defTabSz="1827212"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Lato Light"/>
        </a:defRPr>
      </a:lvl4pPr>
      <a:lvl5pPr marL="0" marR="0" indent="1828800" algn="ctr" defTabSz="1827212"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Lato Light"/>
        </a:defRPr>
      </a:lvl5pPr>
      <a:lvl6pPr marL="0" marR="0" indent="0" algn="ctr" defTabSz="1827212"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Lato Light"/>
        </a:defRPr>
      </a:lvl6pPr>
      <a:lvl7pPr marL="0" marR="0" indent="0" algn="ctr" defTabSz="1827212"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Lato Light"/>
        </a:defRPr>
      </a:lvl7pPr>
      <a:lvl8pPr marL="0" marR="0" indent="0" algn="ctr" defTabSz="1827212"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Lato Light"/>
        </a:defRPr>
      </a:lvl8pPr>
      <a:lvl9pPr marL="0" marR="0" indent="0" algn="ctr" defTabSz="1827212"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Lato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hyperlink" Target="https://www.youtube.com/channel/UC5d5OSjFk-7RYEPH4olPVyg" TargetMode="External"/><Relationship Id="rId18" Type="http://schemas.openxmlformats.org/officeDocument/2006/relationships/image" Target="../media/image35.png"/><Relationship Id="rId3" Type="http://schemas.openxmlformats.org/officeDocument/2006/relationships/image" Target="../media/image28.png"/><Relationship Id="rId7" Type="http://schemas.openxmlformats.org/officeDocument/2006/relationships/hyperlink" Target="https://www.instagram.com/accioneducar/?hl=es-la" TargetMode="External"/><Relationship Id="rId12" Type="http://schemas.openxmlformats.org/officeDocument/2006/relationships/image" Target="../media/image32.png"/><Relationship Id="rId17" Type="http://schemas.openxmlformats.org/officeDocument/2006/relationships/hyperlink" Target="https://open.spotify.com/show/2JAeFmUBc1b3AEAvZSPvqv" TargetMode="External"/><Relationship Id="rId2" Type="http://schemas.openxmlformats.org/officeDocument/2006/relationships/hyperlink" Target="https://accioneducar.cl/" TargetMode="External"/><Relationship Id="rId16"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29.png"/><Relationship Id="rId11" Type="http://schemas.openxmlformats.org/officeDocument/2006/relationships/hyperlink" Target="https://www.linkedin.com/company/acci%C3%B3n-educar/?viewAsMember=true" TargetMode="External"/><Relationship Id="rId5" Type="http://schemas.openxmlformats.org/officeDocument/2006/relationships/hyperlink" Target="https://twitter.com/Accioneducar/" TargetMode="External"/><Relationship Id="rId15" Type="http://schemas.openxmlformats.org/officeDocument/2006/relationships/hyperlink" Target="https://www.tiktok.com/@accioneducar?_d=secCgYIASAHKAESPgo88hKfDiaS%2B2I4ZvR1SL%2BgtXHmHySFaVq3RF2EET7xIJ0YSdg8jWRCHG3p/BKE36gnPqu7SNPFlqlpNEZyGgA%3D&amp;checksum=5a7e148a1fd002d6d729bf24028b94c66a2afb912351c190e26ca48682ff8dce&amp;language=es&amp;sec_uid=MS4wLjABAAAAS49lVKiZuWprXRv0zswCPtrGFSmP-9hhO5pPN8IFZkpIZVjPRIEfU3-KzdxOoGC0&amp;sec_user_id=MS4wLjABAAAAS49lVKiZuWprXRv0zswCPtrGFSmP-9hhO5pPN8IFZkpIZVjPRIEfU3-KzdxOoGC0&amp;share_app_id=1233&amp;share_author_id=7008287832012669957&amp;share_link_id=1F144D5E-007C-4655-9C06-1A4A93875784&amp;tt_from=whatsapp&amp;u_code=dki8md21ge6egk&amp;user_id=7008287832012669957&amp;utm_campaign=client_share&amp;utm_medium=ios&amp;utm_source=whatsapp&amp;source=h5_m&amp;_r=1" TargetMode="External"/><Relationship Id="rId10" Type="http://schemas.openxmlformats.org/officeDocument/2006/relationships/image" Target="../media/image31.png"/><Relationship Id="rId4" Type="http://schemas.openxmlformats.org/officeDocument/2006/relationships/image" Target="../media/image15.png"/><Relationship Id="rId9" Type="http://schemas.openxmlformats.org/officeDocument/2006/relationships/hyperlink" Target="https://www.facebook.com/accioneducar" TargetMode="External"/><Relationship Id="rId1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Imagen" descr="Imagen"/>
          <p:cNvPicPr>
            <a:picLocks noChangeAspect="1"/>
          </p:cNvPicPr>
          <p:nvPr/>
        </p:nvPicPr>
        <p:blipFill>
          <a:blip r:embed="rId2"/>
          <a:stretch>
            <a:fillRect/>
          </a:stretch>
        </p:blipFill>
        <p:spPr>
          <a:xfrm>
            <a:off x="-6350" y="-1642534"/>
            <a:ext cx="24371300" cy="18278476"/>
          </a:xfrm>
          <a:prstGeom prst="rect">
            <a:avLst/>
          </a:prstGeom>
          <a:ln w="12700">
            <a:miter lim="400000"/>
          </a:ln>
        </p:spPr>
      </p:pic>
      <p:sp>
        <p:nvSpPr>
          <p:cNvPr id="31" name="Rectángulo"/>
          <p:cNvSpPr/>
          <p:nvPr/>
        </p:nvSpPr>
        <p:spPr>
          <a:xfrm>
            <a:off x="-11113" y="0"/>
            <a:ext cx="24380826" cy="13716000"/>
          </a:xfrm>
          <a:prstGeom prst="rect">
            <a:avLst/>
          </a:prstGeom>
          <a:solidFill>
            <a:srgbClr val="1E467C">
              <a:alpha val="50000"/>
            </a:srgbClr>
          </a:solidFill>
          <a:ln w="12700">
            <a:miter lim="400000"/>
          </a:ln>
        </p:spPr>
        <p:txBody>
          <a:bodyPr lIns="45719" rIns="45719" anchor="ctr"/>
          <a:lstStyle/>
          <a:p>
            <a:pPr algn="ctr">
              <a:defRPr>
                <a:solidFill>
                  <a:srgbClr val="FFFFFF"/>
                </a:solidFill>
              </a:defRPr>
            </a:pPr>
            <a:endParaRPr/>
          </a:p>
        </p:txBody>
      </p:sp>
      <p:sp>
        <p:nvSpPr>
          <p:cNvPr id="32" name="Rectángulo"/>
          <p:cNvSpPr/>
          <p:nvPr/>
        </p:nvSpPr>
        <p:spPr>
          <a:xfrm>
            <a:off x="8104187" y="0"/>
            <a:ext cx="8201026" cy="9478963"/>
          </a:xfrm>
          <a:prstGeom prst="rect">
            <a:avLst/>
          </a:prstGeom>
          <a:solidFill>
            <a:srgbClr val="428DF7"/>
          </a:solidFill>
          <a:ln w="12700">
            <a:miter lim="400000"/>
          </a:ln>
        </p:spPr>
        <p:txBody>
          <a:bodyPr lIns="45719" rIns="45719" anchor="ctr"/>
          <a:lstStyle/>
          <a:p>
            <a:pPr algn="ctr">
              <a:defRPr>
                <a:solidFill>
                  <a:srgbClr val="FFFFFF"/>
                </a:solidFill>
              </a:defRPr>
            </a:pPr>
            <a:endParaRPr/>
          </a:p>
        </p:txBody>
      </p:sp>
      <p:sp>
        <p:nvSpPr>
          <p:cNvPr id="33" name="TÍTULO"/>
          <p:cNvSpPr txBox="1"/>
          <p:nvPr/>
        </p:nvSpPr>
        <p:spPr>
          <a:xfrm>
            <a:off x="5663564" y="3279427"/>
            <a:ext cx="13031471" cy="33424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lnSpc>
                <a:spcPct val="80000"/>
              </a:lnSpc>
              <a:defRPr sz="7200">
                <a:solidFill>
                  <a:srgbClr val="FFFFFF"/>
                </a:solidFill>
                <a:latin typeface="DINPro-Bold"/>
                <a:ea typeface="DINPro-Bold"/>
                <a:cs typeface="DINPro-Bold"/>
                <a:sym typeface="DINPro-Bold"/>
              </a:defRPr>
            </a:lvl1pPr>
          </a:lstStyle>
          <a:p>
            <a:r>
              <a:rPr lang="es-ES" sz="4800" dirty="0" smtClean="0"/>
              <a:t>¿Quién es más vulnerable a los efectos negativos del cierre de escuelas en las emociones y la autoeficacia?</a:t>
            </a:r>
          </a:p>
          <a:p>
            <a:endParaRPr lang="es-ES" sz="4800" dirty="0" smtClean="0"/>
          </a:p>
          <a:p>
            <a:r>
              <a:rPr lang="es-ES" sz="3600" dirty="0" smtClean="0"/>
              <a:t>Un estudio de perfiles latentes </a:t>
            </a:r>
          </a:p>
          <a:p>
            <a:r>
              <a:rPr lang="es-ES" sz="3600" dirty="0" smtClean="0"/>
              <a:t>en adolescentes chilenos.</a:t>
            </a:r>
            <a:endParaRPr sz="3600" dirty="0"/>
          </a:p>
        </p:txBody>
      </p:sp>
      <p:sp>
        <p:nvSpPr>
          <p:cNvPr id="34" name="SUBTÍTULO"/>
          <p:cNvSpPr txBox="1"/>
          <p:nvPr/>
        </p:nvSpPr>
        <p:spPr>
          <a:xfrm>
            <a:off x="8370276" y="7117858"/>
            <a:ext cx="7737231" cy="22098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lnSpc>
                <a:spcPct val="80000"/>
              </a:lnSpc>
              <a:defRPr sz="4400">
                <a:solidFill>
                  <a:srgbClr val="FFFFFF"/>
                </a:solidFill>
                <a:latin typeface="DINPro-Light"/>
                <a:ea typeface="DINPro-Light"/>
                <a:cs typeface="DINPro-Light"/>
                <a:sym typeface="DINPro-Light"/>
              </a:defRPr>
            </a:lvl1pPr>
          </a:lstStyle>
          <a:p>
            <a:r>
              <a:rPr lang="es-ES" sz="2800" dirty="0" smtClean="0"/>
              <a:t>C. </a:t>
            </a:r>
            <a:r>
              <a:rPr lang="es-ES" sz="2800" dirty="0" err="1" smtClean="0"/>
              <a:t>Aldunate</a:t>
            </a:r>
            <a:r>
              <a:rPr lang="es-ES" sz="2800" dirty="0" smtClean="0"/>
              <a:t>, F. Alessandri, P. Arias, E. Montt, </a:t>
            </a:r>
          </a:p>
          <a:p>
            <a:r>
              <a:rPr lang="es-ES" sz="2800" dirty="0" smtClean="0"/>
              <a:t>K. </a:t>
            </a:r>
            <a:r>
              <a:rPr lang="es-ES" sz="2800" dirty="0" err="1" smtClean="0"/>
              <a:t>Strasser</a:t>
            </a:r>
            <a:r>
              <a:rPr lang="es-ES" sz="2800" dirty="0" smtClean="0"/>
              <a:t>, P. Turner y T. Villarroel </a:t>
            </a:r>
          </a:p>
          <a:p>
            <a:endParaRPr lang="es-ES" dirty="0"/>
          </a:p>
          <a:p>
            <a:r>
              <a:rPr lang="es-ES" sz="2400" dirty="0" smtClean="0"/>
              <a:t>SCHPP</a:t>
            </a:r>
          </a:p>
          <a:p>
            <a:endParaRPr lang="es-ES" sz="2400" dirty="0"/>
          </a:p>
          <a:p>
            <a:r>
              <a:rPr lang="es-ES" sz="2400" dirty="0" smtClean="0"/>
              <a:t>12 de enero, 2022</a:t>
            </a:r>
            <a:endParaRPr sz="2400" dirty="0"/>
          </a:p>
        </p:txBody>
      </p:sp>
      <p:pic>
        <p:nvPicPr>
          <p:cNvPr id="35" name="logo blanco.png" descr="logo blanco.png"/>
          <p:cNvPicPr>
            <a:picLocks noChangeAspect="1"/>
          </p:cNvPicPr>
          <p:nvPr/>
        </p:nvPicPr>
        <p:blipFill>
          <a:blip r:embed="rId3"/>
          <a:stretch>
            <a:fillRect/>
          </a:stretch>
        </p:blipFill>
        <p:spPr>
          <a:xfrm>
            <a:off x="9010519" y="1304858"/>
            <a:ext cx="6383600" cy="1196926"/>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ángulo"/>
          <p:cNvSpPr/>
          <p:nvPr/>
        </p:nvSpPr>
        <p:spPr>
          <a:xfrm>
            <a:off x="-23019" y="-36513"/>
            <a:ext cx="24450676" cy="13789026"/>
          </a:xfrm>
          <a:prstGeom prst="rect">
            <a:avLst/>
          </a:prstGeom>
          <a:solidFill>
            <a:srgbClr val="428DF7"/>
          </a:solidFill>
          <a:ln w="12700">
            <a:miter lim="400000"/>
          </a:ln>
        </p:spPr>
        <p:txBody>
          <a:bodyPr lIns="45719" rIns="45719" anchor="ctr"/>
          <a:lstStyle/>
          <a:p>
            <a:pPr algn="ctr">
              <a:defRPr>
                <a:solidFill>
                  <a:srgbClr val="FFFFFF"/>
                </a:solidFill>
              </a:defRPr>
            </a:pPr>
            <a:endParaRPr/>
          </a:p>
        </p:txBody>
      </p:sp>
      <p:sp>
        <p:nvSpPr>
          <p:cNvPr id="38" name="LOREM IPSUM…"/>
          <p:cNvSpPr txBox="1"/>
          <p:nvPr/>
        </p:nvSpPr>
        <p:spPr>
          <a:xfrm>
            <a:off x="2963863" y="5473001"/>
            <a:ext cx="20696238" cy="49798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ct val="80000"/>
              </a:lnSpc>
              <a:defRPr sz="11500">
                <a:solidFill>
                  <a:srgbClr val="FFFFFF"/>
                </a:solidFill>
                <a:latin typeface="DINPro-Bold"/>
                <a:ea typeface="DINPro-Bold"/>
                <a:cs typeface="DINPro-Bold"/>
                <a:sym typeface="DINPro-Bold"/>
              </a:defRPr>
            </a:pPr>
            <a:r>
              <a:rPr lang="es-ES" sz="6600" dirty="0" smtClean="0"/>
              <a:t>¿Quiénes somos?</a:t>
            </a:r>
          </a:p>
          <a:p>
            <a:pPr>
              <a:lnSpc>
                <a:spcPct val="80000"/>
              </a:lnSpc>
              <a:defRPr sz="11500">
                <a:solidFill>
                  <a:srgbClr val="FFFFFF"/>
                </a:solidFill>
                <a:latin typeface="DINPro-Bold"/>
                <a:ea typeface="DINPro-Bold"/>
                <a:cs typeface="DINPro-Bold"/>
                <a:sym typeface="DINPro-Bold"/>
              </a:defRPr>
            </a:pPr>
            <a:r>
              <a:rPr lang="es-ES" dirty="0" smtClean="0"/>
              <a:t>Fundación creada en 2014</a:t>
            </a:r>
            <a:endParaRPr dirty="0"/>
          </a:p>
          <a:p>
            <a:pPr>
              <a:lnSpc>
                <a:spcPct val="80000"/>
              </a:lnSpc>
              <a:defRPr sz="7200">
                <a:solidFill>
                  <a:srgbClr val="FFFFFF"/>
                </a:solidFill>
                <a:latin typeface="DINPro-Regular"/>
                <a:ea typeface="DINPro-Regular"/>
                <a:cs typeface="DINPro-Regular"/>
                <a:sym typeface="DINPro-Regular"/>
              </a:defRPr>
            </a:pPr>
            <a:r>
              <a:rPr lang="es-ES" sz="7200" dirty="0" smtClean="0">
                <a:sym typeface="DINPro-Regular"/>
              </a:rPr>
              <a:t>Para contribuir </a:t>
            </a:r>
            <a:r>
              <a:rPr lang="es-ES" sz="7200" dirty="0">
                <a:sym typeface="DINPro-Regular"/>
              </a:rPr>
              <a:t>con evidencia, análisis y opinión al debate de las políticas públicas en el ámbito de la educación.</a:t>
            </a:r>
            <a:endParaRPr dirty="0"/>
          </a:p>
        </p:txBody>
      </p:sp>
      <p:sp>
        <p:nvSpPr>
          <p:cNvPr id="39" name="Rectángulo"/>
          <p:cNvSpPr/>
          <p:nvPr/>
        </p:nvSpPr>
        <p:spPr>
          <a:xfrm>
            <a:off x="2844548" y="12328525"/>
            <a:ext cx="3609976" cy="277813"/>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pic>
        <p:nvPicPr>
          <p:cNvPr id="40" name="logo blanco.png" descr="logo blanco.png"/>
          <p:cNvPicPr>
            <a:picLocks noChangeAspect="1"/>
          </p:cNvPicPr>
          <p:nvPr/>
        </p:nvPicPr>
        <p:blipFill>
          <a:blip r:embed="rId2"/>
          <a:stretch>
            <a:fillRect/>
          </a:stretch>
        </p:blipFill>
        <p:spPr>
          <a:xfrm>
            <a:off x="2844548" y="4453829"/>
            <a:ext cx="4524911" cy="848421"/>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0"/>
            <a:ext cx="24371300" cy="2215662"/>
          </a:xfrm>
          <a:prstGeom prst="rect">
            <a:avLst/>
          </a:prstGeom>
          <a:solidFill>
            <a:srgbClr val="428DF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dirty="0">
              <a:ln>
                <a:noFill/>
              </a:ln>
              <a:solidFill>
                <a:srgbClr val="91969B"/>
              </a:solidFill>
              <a:effectLst/>
              <a:uFillTx/>
              <a:latin typeface="Lato-Light"/>
              <a:ea typeface="Lato-Light"/>
              <a:cs typeface="Lato-Light"/>
              <a:sym typeface="Lato-Light"/>
            </a:endParaRPr>
          </a:p>
        </p:txBody>
      </p:sp>
      <p:sp>
        <p:nvSpPr>
          <p:cNvPr id="4" name="Rectángulo 3"/>
          <p:cNvSpPr/>
          <p:nvPr/>
        </p:nvSpPr>
        <p:spPr>
          <a:xfrm>
            <a:off x="21889617" y="2215662"/>
            <a:ext cx="2481684" cy="9522248"/>
          </a:xfrm>
          <a:prstGeom prst="rect">
            <a:avLst/>
          </a:prstGeom>
          <a:solidFill>
            <a:srgbClr val="00206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6" name="Rectángulo 5"/>
          <p:cNvSpPr/>
          <p:nvPr/>
        </p:nvSpPr>
        <p:spPr>
          <a:xfrm>
            <a:off x="21889617" y="11737910"/>
            <a:ext cx="2481684" cy="1978090"/>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5" name="Flecha derecha 4"/>
          <p:cNvSpPr/>
          <p:nvPr/>
        </p:nvSpPr>
        <p:spPr>
          <a:xfrm>
            <a:off x="22300162" y="12148457"/>
            <a:ext cx="1604865" cy="1212980"/>
          </a:xfrm>
          <a:prstGeom prst="rightArrow">
            <a:avLst/>
          </a:prstGeom>
          <a:solidFill>
            <a:schemeClr val="bg1"/>
          </a:solidFill>
          <a:ln w="25400" cap="flat">
            <a:solidFill>
              <a:schemeClr val="bg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pic>
        <p:nvPicPr>
          <p:cNvPr id="7" name="logo blanco.png" descr="logo blanco.png"/>
          <p:cNvPicPr>
            <a:picLocks noChangeAspect="1"/>
          </p:cNvPicPr>
          <p:nvPr/>
        </p:nvPicPr>
        <p:blipFill>
          <a:blip r:embed="rId2"/>
          <a:stretch>
            <a:fillRect/>
          </a:stretch>
        </p:blipFill>
        <p:spPr>
          <a:xfrm>
            <a:off x="20154121" y="636026"/>
            <a:ext cx="3750905" cy="703295"/>
          </a:xfrm>
          <a:prstGeom prst="rect">
            <a:avLst/>
          </a:prstGeom>
          <a:ln w="12700">
            <a:miter lim="400000"/>
          </a:ln>
        </p:spPr>
      </p:pic>
      <p:sp>
        <p:nvSpPr>
          <p:cNvPr id="10" name="Rectángulo 9"/>
          <p:cNvSpPr/>
          <p:nvPr/>
        </p:nvSpPr>
        <p:spPr>
          <a:xfrm>
            <a:off x="278261" y="526008"/>
            <a:ext cx="9150262" cy="923330"/>
          </a:xfrm>
          <a:prstGeom prst="rect">
            <a:avLst/>
          </a:prstGeom>
        </p:spPr>
        <p:txBody>
          <a:bodyPr wrap="none">
            <a:spAutoFit/>
          </a:bodyPr>
          <a:lstStyle/>
          <a:p>
            <a:r>
              <a:rPr lang="es-CL" sz="5400" dirty="0" smtClean="0">
                <a:solidFill>
                  <a:schemeClr val="bg1"/>
                </a:solidFill>
                <a:latin typeface="DINPro-Bold" panose="02000503030000020004" pitchFamily="50" charset="0"/>
              </a:rPr>
              <a:t>Antecedentes y justificación</a:t>
            </a:r>
            <a:endParaRPr lang="es-CL" dirty="0">
              <a:solidFill>
                <a:schemeClr val="bg1"/>
              </a:solidFill>
              <a:latin typeface="DINPro-Bold" panose="02000503030000020004" pitchFamily="50" charset="0"/>
            </a:endParaRPr>
          </a:p>
        </p:txBody>
      </p:sp>
      <p:pic>
        <p:nvPicPr>
          <p:cNvPr id="25" name="Picture 2" descr="Book free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2308" y="3633094"/>
            <a:ext cx="1536783" cy="1536783"/>
          </a:xfrm>
          <a:prstGeom prst="rect">
            <a:avLst/>
          </a:prstGeom>
          <a:noFill/>
        </p:spPr>
      </p:pic>
      <p:sp>
        <p:nvSpPr>
          <p:cNvPr id="12" name="Lorem ipsum dolor sit amet, consectetur adipiscing elit. In blandit eleifend nibh, sit amet egestas risus.Curabitur ac cursus sapien. Vestibulum condimentum ipsum lectus.Lorem ipsum dolor sit amet, consectetur adipiscing elit. In blandit eleifend nibh, s"/>
          <p:cNvSpPr txBox="1"/>
          <p:nvPr/>
        </p:nvSpPr>
        <p:spPr>
          <a:xfrm>
            <a:off x="5749743" y="3381203"/>
            <a:ext cx="14806672" cy="89870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0963" tIns="60963" rIns="60963" bIns="60963">
            <a:spAutoFit/>
          </a:bodyPr>
          <a:lstStyle/>
          <a:p>
            <a:r>
              <a:rPr lang="es-CL" dirty="0" smtClean="0">
                <a:solidFill>
                  <a:srgbClr val="020202"/>
                </a:solidFill>
                <a:latin typeface="DINPro-Black" panose="02000503030000020004" pitchFamily="50" charset="0"/>
                <a:ea typeface="DINPro-Light"/>
                <a:cs typeface="DINPro-Light"/>
              </a:rPr>
              <a:t>Varios</a:t>
            </a:r>
            <a:r>
              <a:rPr dirty="0" smtClean="0">
                <a:solidFill>
                  <a:srgbClr val="020202"/>
                </a:solidFill>
                <a:latin typeface="DINPro-Black" panose="02000503030000020004" pitchFamily="50" charset="0"/>
                <a:ea typeface="DINPro-Light"/>
                <a:cs typeface="DINPro-Light"/>
                <a:sym typeface="DINPro-Light"/>
              </a:rPr>
              <a:t> </a:t>
            </a:r>
            <a:r>
              <a:rPr lang="es-CL" dirty="0" smtClean="0">
                <a:solidFill>
                  <a:srgbClr val="020202"/>
                </a:solidFill>
                <a:latin typeface="DINPro-Black" panose="02000503030000020004" pitchFamily="50" charset="0"/>
                <a:ea typeface="DINPro-Light"/>
                <a:cs typeface="DINPro-Light"/>
              </a:rPr>
              <a:t>estudios </a:t>
            </a:r>
            <a:r>
              <a:rPr lang="es-CL" dirty="0">
                <a:solidFill>
                  <a:srgbClr val="020202"/>
                </a:solidFill>
                <a:latin typeface="DINPro-Black" panose="02000503030000020004" pitchFamily="50" charset="0"/>
                <a:ea typeface="DINPro-Light"/>
                <a:cs typeface="DINPro-Light"/>
              </a:rPr>
              <a:t>nacionales e internacionales han mostrado los efectos negativos que ha tenido la pandemia en niños en edad escolar, incluyendo efectos en salud mental </a:t>
            </a:r>
            <a:r>
              <a:rPr lang="es-CL" dirty="0" smtClean="0">
                <a:solidFill>
                  <a:srgbClr val="020202"/>
                </a:solidFill>
                <a:latin typeface="DINPro-Black" panose="02000503030000020004" pitchFamily="50" charset="0"/>
                <a:ea typeface="DINPro-Light"/>
                <a:cs typeface="DINPro-Light"/>
              </a:rPr>
              <a:t>(Ramírez </a:t>
            </a:r>
            <a:r>
              <a:rPr lang="es-CL" dirty="0">
                <a:solidFill>
                  <a:srgbClr val="020202"/>
                </a:solidFill>
                <a:latin typeface="DINPro-Black" panose="02000503030000020004" pitchFamily="50" charset="0"/>
                <a:ea typeface="DINPro-Light"/>
                <a:cs typeface="DINPro-Light"/>
              </a:rPr>
              <a:t>et al., 2021) y aprendizajes (</a:t>
            </a:r>
            <a:r>
              <a:rPr lang="es-CL" dirty="0" err="1">
                <a:solidFill>
                  <a:srgbClr val="020202"/>
                </a:solidFill>
                <a:latin typeface="DINPro-Black" panose="02000503030000020004" pitchFamily="50" charset="0"/>
                <a:ea typeface="DINPro-Light"/>
                <a:cs typeface="DINPro-Light"/>
              </a:rPr>
              <a:t>Onyema</a:t>
            </a:r>
            <a:r>
              <a:rPr lang="es-CL" dirty="0">
                <a:solidFill>
                  <a:srgbClr val="020202"/>
                </a:solidFill>
                <a:latin typeface="DINPro-Black" panose="02000503030000020004" pitchFamily="50" charset="0"/>
                <a:ea typeface="DINPro-Light"/>
                <a:cs typeface="DINPro-Light"/>
              </a:rPr>
              <a:t> et al., 2020). </a:t>
            </a:r>
            <a:endParaRPr lang="es-CL" dirty="0" smtClean="0">
              <a:solidFill>
                <a:srgbClr val="020202"/>
              </a:solidFill>
              <a:latin typeface="DINPro-Black" panose="02000503030000020004" pitchFamily="50" charset="0"/>
              <a:ea typeface="DINPro-Light"/>
              <a:cs typeface="DINPro-Light"/>
            </a:endParaRPr>
          </a:p>
          <a:p>
            <a:endParaRPr lang="es-CL" dirty="0">
              <a:solidFill>
                <a:srgbClr val="020202"/>
              </a:solidFill>
              <a:latin typeface="DINPro-Black" panose="02000503030000020004" pitchFamily="50" charset="0"/>
              <a:ea typeface="DINPro-Light"/>
              <a:cs typeface="DINPro-Light"/>
            </a:endParaRPr>
          </a:p>
          <a:p>
            <a:r>
              <a:rPr lang="es-CL" dirty="0">
                <a:solidFill>
                  <a:srgbClr val="020202"/>
                </a:solidFill>
                <a:latin typeface="DINPro-Black" panose="02000503030000020004" pitchFamily="50" charset="0"/>
                <a:ea typeface="DINPro-Light"/>
                <a:cs typeface="DINPro-Light"/>
              </a:rPr>
              <a:t>Sin embargo, pocas investigaciones han examinado los factores que podrían acentuar o mitigar el riesgo que ha significado la pandemia para los estudiantes</a:t>
            </a:r>
            <a:r>
              <a:rPr lang="es-CL" dirty="0" smtClean="0">
                <a:solidFill>
                  <a:srgbClr val="020202"/>
                </a:solidFill>
                <a:latin typeface="DINPro-Black" panose="02000503030000020004" pitchFamily="50" charset="0"/>
                <a:ea typeface="DINPro-Light"/>
                <a:cs typeface="DINPro-Light"/>
              </a:rPr>
              <a:t>.</a:t>
            </a:r>
          </a:p>
          <a:p>
            <a:endParaRPr lang="es-CL" dirty="0">
              <a:solidFill>
                <a:srgbClr val="020202"/>
              </a:solidFill>
              <a:latin typeface="DINPro-Black" panose="02000503030000020004" pitchFamily="50" charset="0"/>
              <a:ea typeface="DINPro-Light"/>
              <a:cs typeface="DINPro-Light"/>
            </a:endParaRPr>
          </a:p>
          <a:p>
            <a:r>
              <a:rPr lang="es-CL" dirty="0">
                <a:solidFill>
                  <a:srgbClr val="020202"/>
                </a:solidFill>
                <a:latin typeface="DINPro-Black" panose="02000503030000020004" pitchFamily="50" charset="0"/>
                <a:ea typeface="DINPro-Light"/>
                <a:cs typeface="DINPro-Light"/>
              </a:rPr>
              <a:t>Este estudio busca, mediante un análisis de perfiles latentes, identificar los efectos que produjeron el cierre de las escuelas tanto en las emociones como en la autoeficacia de los estudiantes</a:t>
            </a:r>
            <a:r>
              <a:rPr lang="es-CL" dirty="0" smtClean="0">
                <a:solidFill>
                  <a:srgbClr val="020202"/>
                </a:solidFill>
                <a:latin typeface="DINPro-Black" panose="02000503030000020004" pitchFamily="50" charset="0"/>
                <a:ea typeface="DINPro-Light"/>
                <a:cs typeface="DINPro-Light"/>
              </a:rPr>
              <a:t>.</a:t>
            </a:r>
          </a:p>
          <a:p>
            <a:endParaRPr lang="es-CL" dirty="0">
              <a:solidFill>
                <a:srgbClr val="020202"/>
              </a:solidFill>
              <a:latin typeface="DINPro-Black" panose="02000503030000020004" pitchFamily="50" charset="0"/>
              <a:ea typeface="DINPro-Light"/>
              <a:cs typeface="DINPro-Light"/>
            </a:endParaRPr>
          </a:p>
          <a:p>
            <a:r>
              <a:rPr lang="es-CL" dirty="0">
                <a:solidFill>
                  <a:srgbClr val="020202"/>
                </a:solidFill>
                <a:latin typeface="DINPro-Black" panose="02000503030000020004" pitchFamily="50" charset="0"/>
                <a:ea typeface="DINPro-Light"/>
                <a:cs typeface="DINPro-Light"/>
              </a:rPr>
              <a:t>Predecir quien tiene un mayor riesgo, basado en la situación escolar y/o familiar, podría ayudar a diseñar mejores intervenciones y políticas públicas mejor orientadas. </a:t>
            </a:r>
            <a:endParaRPr dirty="0">
              <a:solidFill>
                <a:srgbClr val="020202"/>
              </a:solidFill>
              <a:latin typeface="DINPro-Black" panose="02000503030000020004" pitchFamily="50" charset="0"/>
              <a:ea typeface="DINPro-Light"/>
              <a:cs typeface="DINPro-Light"/>
              <a:sym typeface="DINPro-Light"/>
            </a:endParaRPr>
          </a:p>
        </p:txBody>
      </p:sp>
      <p:pic>
        <p:nvPicPr>
          <p:cNvPr id="13" name="Picture 2" descr="lupa icono grati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0799" y="8609374"/>
            <a:ext cx="1088292" cy="108829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Warning free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85663" y="6340886"/>
            <a:ext cx="1097479" cy="109747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esign free ic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3985663" y="10492099"/>
            <a:ext cx="1245811" cy="1245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054714"/>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0"/>
            <a:ext cx="24371300" cy="2215662"/>
          </a:xfrm>
          <a:prstGeom prst="rect">
            <a:avLst/>
          </a:prstGeom>
          <a:solidFill>
            <a:srgbClr val="00206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dirty="0">
              <a:ln>
                <a:noFill/>
              </a:ln>
              <a:solidFill>
                <a:srgbClr val="91969B"/>
              </a:solidFill>
              <a:effectLst/>
              <a:uFillTx/>
              <a:latin typeface="Lato-Light"/>
              <a:ea typeface="Lato-Light"/>
              <a:cs typeface="Lato-Light"/>
              <a:sym typeface="Lato-Light"/>
            </a:endParaRPr>
          </a:p>
        </p:txBody>
      </p:sp>
      <p:sp>
        <p:nvSpPr>
          <p:cNvPr id="4" name="Rectángulo 3"/>
          <p:cNvSpPr/>
          <p:nvPr/>
        </p:nvSpPr>
        <p:spPr>
          <a:xfrm>
            <a:off x="21889617" y="2215662"/>
            <a:ext cx="2481684" cy="9522248"/>
          </a:xfrm>
          <a:prstGeom prst="rect">
            <a:avLst/>
          </a:prstGeom>
          <a:solidFill>
            <a:srgbClr val="428DF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6" name="Rectángulo 5"/>
          <p:cNvSpPr/>
          <p:nvPr/>
        </p:nvSpPr>
        <p:spPr>
          <a:xfrm>
            <a:off x="21889617" y="11737910"/>
            <a:ext cx="2481684" cy="1978090"/>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5" name="Flecha derecha 4"/>
          <p:cNvSpPr/>
          <p:nvPr/>
        </p:nvSpPr>
        <p:spPr>
          <a:xfrm>
            <a:off x="22300162" y="12148457"/>
            <a:ext cx="1604865" cy="1212980"/>
          </a:xfrm>
          <a:prstGeom prst="rightArrow">
            <a:avLst/>
          </a:prstGeom>
          <a:solidFill>
            <a:schemeClr val="bg1"/>
          </a:solidFill>
          <a:ln w="25400" cap="flat">
            <a:solidFill>
              <a:schemeClr val="bg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pic>
        <p:nvPicPr>
          <p:cNvPr id="7" name="logo blanco.png" descr="logo blanco.png"/>
          <p:cNvPicPr>
            <a:picLocks noChangeAspect="1"/>
          </p:cNvPicPr>
          <p:nvPr/>
        </p:nvPicPr>
        <p:blipFill>
          <a:blip r:embed="rId2"/>
          <a:stretch>
            <a:fillRect/>
          </a:stretch>
        </p:blipFill>
        <p:spPr>
          <a:xfrm>
            <a:off x="20154121" y="636026"/>
            <a:ext cx="3750905" cy="703295"/>
          </a:xfrm>
          <a:prstGeom prst="rect">
            <a:avLst/>
          </a:prstGeom>
          <a:ln w="12700">
            <a:miter lim="400000"/>
          </a:ln>
        </p:spPr>
      </p:pic>
      <p:sp>
        <p:nvSpPr>
          <p:cNvPr id="10" name="Rectángulo 9"/>
          <p:cNvSpPr/>
          <p:nvPr/>
        </p:nvSpPr>
        <p:spPr>
          <a:xfrm>
            <a:off x="186617" y="652126"/>
            <a:ext cx="3608680" cy="923330"/>
          </a:xfrm>
          <a:prstGeom prst="rect">
            <a:avLst/>
          </a:prstGeom>
        </p:spPr>
        <p:txBody>
          <a:bodyPr wrap="none">
            <a:spAutoFit/>
          </a:bodyPr>
          <a:lstStyle/>
          <a:p>
            <a:pPr algn="ctr"/>
            <a:r>
              <a:rPr lang="es-CL" sz="5400" dirty="0" smtClean="0">
                <a:solidFill>
                  <a:schemeClr val="bg1"/>
                </a:solidFill>
                <a:latin typeface="DINPro-Bold" panose="02000503030000020004" pitchFamily="50" charset="0"/>
              </a:rPr>
              <a:t>Emociones</a:t>
            </a:r>
            <a:endParaRPr lang="es-CL" dirty="0">
              <a:solidFill>
                <a:schemeClr val="bg1"/>
              </a:solidFill>
              <a:latin typeface="DINPro-Bold" panose="02000503030000020004" pitchFamily="50" charset="0"/>
            </a:endParaRPr>
          </a:p>
        </p:txBody>
      </p:sp>
      <p:sp>
        <p:nvSpPr>
          <p:cNvPr id="9" name="Rectángulo 8"/>
          <p:cNvSpPr/>
          <p:nvPr/>
        </p:nvSpPr>
        <p:spPr>
          <a:xfrm>
            <a:off x="4935137" y="3903960"/>
            <a:ext cx="14501027" cy="2308324"/>
          </a:xfrm>
          <a:prstGeom prst="rect">
            <a:avLst/>
          </a:prstGeom>
        </p:spPr>
        <p:txBody>
          <a:bodyPr wrap="square">
            <a:spAutoFit/>
          </a:bodyPr>
          <a:lstStyle/>
          <a:p>
            <a:r>
              <a:rPr lang="en-US" dirty="0">
                <a:solidFill>
                  <a:srgbClr val="020202"/>
                </a:solidFill>
                <a:latin typeface="DINPro-Black" panose="02000503030000020004" pitchFamily="50" charset="0"/>
              </a:rPr>
              <a:t>Las </a:t>
            </a:r>
            <a:r>
              <a:rPr lang="es-CL" dirty="0">
                <a:solidFill>
                  <a:srgbClr val="020202"/>
                </a:solidFill>
                <a:latin typeface="DINPro-Black" panose="02000503030000020004" pitchFamily="50" charset="0"/>
              </a:rPr>
              <a:t>emociones</a:t>
            </a:r>
            <a:r>
              <a:rPr lang="en-US" dirty="0">
                <a:solidFill>
                  <a:srgbClr val="020202"/>
                </a:solidFill>
                <a:latin typeface="DINPro-Black" panose="02000503030000020004" pitchFamily="50" charset="0"/>
              </a:rPr>
              <a:t> </a:t>
            </a:r>
            <a:r>
              <a:rPr lang="es-CL" dirty="0">
                <a:solidFill>
                  <a:srgbClr val="020202"/>
                </a:solidFill>
                <a:latin typeface="DINPro-Black" panose="02000503030000020004" pitchFamily="50" charset="0"/>
              </a:rPr>
              <a:t>negativas (miedo, tristeza y enojo), cuando son intensas y frecuentes pueden ser </a:t>
            </a:r>
            <a:r>
              <a:rPr lang="en-US" dirty="0">
                <a:solidFill>
                  <a:srgbClr val="020202"/>
                </a:solidFill>
                <a:latin typeface="DINPro-Black" panose="02000503030000020004" pitchFamily="50" charset="0"/>
              </a:rPr>
              <a:t>un factor de </a:t>
            </a:r>
            <a:r>
              <a:rPr lang="es-CL" dirty="0">
                <a:solidFill>
                  <a:srgbClr val="020202"/>
                </a:solidFill>
                <a:latin typeface="DINPro-Black" panose="02000503030000020004" pitchFamily="50" charset="0"/>
              </a:rPr>
              <a:t>riesgo</a:t>
            </a:r>
            <a:r>
              <a:rPr lang="en-US" dirty="0">
                <a:solidFill>
                  <a:srgbClr val="020202"/>
                </a:solidFill>
                <a:latin typeface="DINPro-Black" panose="02000503030000020004" pitchFamily="50" charset="0"/>
              </a:rPr>
              <a:t> para el </a:t>
            </a:r>
            <a:r>
              <a:rPr lang="es-CL" dirty="0">
                <a:solidFill>
                  <a:srgbClr val="020202"/>
                </a:solidFill>
                <a:latin typeface="DINPro-Black" panose="02000503030000020004" pitchFamily="50" charset="0"/>
              </a:rPr>
              <a:t>desarrollo</a:t>
            </a:r>
            <a:r>
              <a:rPr lang="en-US" dirty="0">
                <a:solidFill>
                  <a:srgbClr val="020202"/>
                </a:solidFill>
                <a:latin typeface="DINPro-Black" panose="02000503030000020004" pitchFamily="50" charset="0"/>
              </a:rPr>
              <a:t> </a:t>
            </a:r>
            <a:r>
              <a:rPr lang="es-ES" dirty="0">
                <a:solidFill>
                  <a:srgbClr val="020202"/>
                </a:solidFill>
                <a:latin typeface="DINPro-Black" panose="02000503030000020004" pitchFamily="50" charset="0"/>
              </a:rPr>
              <a:t>de enfermedades físicas y mentales </a:t>
            </a:r>
            <a:r>
              <a:rPr lang="en-US" dirty="0">
                <a:solidFill>
                  <a:srgbClr val="020202"/>
                </a:solidFill>
                <a:latin typeface="DINPro-Black" panose="02000503030000020004" pitchFamily="50" charset="0"/>
              </a:rPr>
              <a:t>(</a:t>
            </a:r>
            <a:r>
              <a:rPr lang="en-US" dirty="0" err="1">
                <a:solidFill>
                  <a:srgbClr val="020202"/>
                </a:solidFill>
                <a:latin typeface="DINPro-Black" panose="02000503030000020004" pitchFamily="50" charset="0"/>
              </a:rPr>
              <a:t>Piqueras</a:t>
            </a:r>
            <a:r>
              <a:rPr lang="en-US" dirty="0">
                <a:solidFill>
                  <a:srgbClr val="020202"/>
                </a:solidFill>
                <a:latin typeface="DINPro-Black" panose="02000503030000020004" pitchFamily="50" charset="0"/>
              </a:rPr>
              <a:t> et al., 2009).</a:t>
            </a:r>
          </a:p>
        </p:txBody>
      </p:sp>
      <p:sp>
        <p:nvSpPr>
          <p:cNvPr id="11" name="Rectángulo 10"/>
          <p:cNvSpPr/>
          <p:nvPr/>
        </p:nvSpPr>
        <p:spPr>
          <a:xfrm>
            <a:off x="2402952" y="6923949"/>
            <a:ext cx="14501027" cy="1754326"/>
          </a:xfrm>
          <a:prstGeom prst="rect">
            <a:avLst/>
          </a:prstGeom>
        </p:spPr>
        <p:txBody>
          <a:bodyPr wrap="square">
            <a:spAutoFit/>
          </a:bodyPr>
          <a:lstStyle/>
          <a:p>
            <a:r>
              <a:rPr lang="es-CL" dirty="0">
                <a:solidFill>
                  <a:srgbClr val="020202"/>
                </a:solidFill>
                <a:latin typeface="DINPro-Black" panose="02000503030000020004" pitchFamily="50" charset="0"/>
              </a:rPr>
              <a:t>Existe una </a:t>
            </a:r>
            <a:r>
              <a:rPr lang="es-ES" dirty="0">
                <a:solidFill>
                  <a:srgbClr val="020202"/>
                </a:solidFill>
                <a:latin typeface="DINPro-Black" panose="02000503030000020004" pitchFamily="50" charset="0"/>
              </a:rPr>
              <a:t>una asociación directa entre la presencia de emociones negativas y la desmotivación hacia la escuela </a:t>
            </a:r>
            <a:r>
              <a:rPr lang="en-US" dirty="0">
                <a:solidFill>
                  <a:srgbClr val="020202"/>
                </a:solidFill>
                <a:latin typeface="DINPro-Black" panose="02000503030000020004" pitchFamily="50" charset="0"/>
              </a:rPr>
              <a:t>(González et al., 2021; </a:t>
            </a:r>
            <a:r>
              <a:rPr lang="en-US" dirty="0" err="1">
                <a:solidFill>
                  <a:srgbClr val="020202"/>
                </a:solidFill>
                <a:latin typeface="DINPro-Black" panose="02000503030000020004" pitchFamily="50" charset="0"/>
              </a:rPr>
              <a:t>Sandin</a:t>
            </a:r>
            <a:r>
              <a:rPr lang="en-US" dirty="0">
                <a:solidFill>
                  <a:srgbClr val="020202"/>
                </a:solidFill>
                <a:latin typeface="DINPro-Black" panose="02000503030000020004" pitchFamily="50" charset="0"/>
              </a:rPr>
              <a:t>, 2003; </a:t>
            </a:r>
            <a:r>
              <a:rPr lang="en-US" dirty="0" err="1">
                <a:solidFill>
                  <a:srgbClr val="020202"/>
                </a:solidFill>
                <a:latin typeface="DINPro-Black" panose="02000503030000020004" pitchFamily="50" charset="0"/>
              </a:rPr>
              <a:t>Díaz-García</a:t>
            </a:r>
            <a:r>
              <a:rPr lang="en-US" dirty="0">
                <a:solidFill>
                  <a:srgbClr val="020202"/>
                </a:solidFill>
                <a:latin typeface="DINPro-Black" panose="02000503030000020004" pitchFamily="50" charset="0"/>
              </a:rPr>
              <a:t> et al., 2020).</a:t>
            </a:r>
          </a:p>
        </p:txBody>
      </p:sp>
      <p:sp>
        <p:nvSpPr>
          <p:cNvPr id="12" name="Rectángulo 11"/>
          <p:cNvSpPr/>
          <p:nvPr/>
        </p:nvSpPr>
        <p:spPr>
          <a:xfrm>
            <a:off x="4935136" y="9429586"/>
            <a:ext cx="14501027" cy="2308324"/>
          </a:xfrm>
          <a:prstGeom prst="rect">
            <a:avLst/>
          </a:prstGeom>
        </p:spPr>
        <p:txBody>
          <a:bodyPr wrap="square">
            <a:spAutoFit/>
          </a:bodyPr>
          <a:lstStyle/>
          <a:p>
            <a:r>
              <a:rPr lang="es-CL" dirty="0">
                <a:solidFill>
                  <a:srgbClr val="020202"/>
                </a:solidFill>
                <a:latin typeface="DINPro-Black" panose="02000503030000020004" pitchFamily="50" charset="0"/>
              </a:rPr>
              <a:t>Adolescentes</a:t>
            </a:r>
            <a:r>
              <a:rPr lang="en-US" dirty="0">
                <a:solidFill>
                  <a:srgbClr val="020202"/>
                </a:solidFill>
                <a:latin typeface="DINPro-Black" panose="02000503030000020004" pitchFamily="50" charset="0"/>
              </a:rPr>
              <a:t> de </a:t>
            </a:r>
            <a:r>
              <a:rPr lang="en-US" dirty="0" err="1">
                <a:solidFill>
                  <a:srgbClr val="020202"/>
                </a:solidFill>
                <a:latin typeface="DINPro-Black" panose="02000503030000020004" pitchFamily="50" charset="0"/>
              </a:rPr>
              <a:t>bajos</a:t>
            </a:r>
            <a:r>
              <a:rPr lang="en-US" dirty="0">
                <a:solidFill>
                  <a:srgbClr val="020202"/>
                </a:solidFill>
                <a:latin typeface="DINPro-Black" panose="02000503030000020004" pitchFamily="50" charset="0"/>
              </a:rPr>
              <a:t> </a:t>
            </a:r>
            <a:r>
              <a:rPr lang="en-US" dirty="0" err="1">
                <a:solidFill>
                  <a:srgbClr val="020202"/>
                </a:solidFill>
                <a:latin typeface="DINPro-Black" panose="02000503030000020004" pitchFamily="50" charset="0"/>
              </a:rPr>
              <a:t>ingresos</a:t>
            </a:r>
            <a:r>
              <a:rPr lang="en-US" dirty="0">
                <a:solidFill>
                  <a:srgbClr val="020202"/>
                </a:solidFill>
                <a:latin typeface="DINPro-Black" panose="02000503030000020004" pitchFamily="50" charset="0"/>
              </a:rPr>
              <a:t> y de </a:t>
            </a:r>
            <a:r>
              <a:rPr lang="en-US" dirty="0" err="1">
                <a:solidFill>
                  <a:srgbClr val="020202"/>
                </a:solidFill>
                <a:latin typeface="DINPro-Black" panose="02000503030000020004" pitchFamily="50" charset="0"/>
              </a:rPr>
              <a:t>hogares</a:t>
            </a:r>
            <a:r>
              <a:rPr lang="en-US" dirty="0">
                <a:solidFill>
                  <a:srgbClr val="020202"/>
                </a:solidFill>
                <a:latin typeface="DINPro-Black" panose="02000503030000020004" pitchFamily="50" charset="0"/>
              </a:rPr>
              <a:t> </a:t>
            </a:r>
            <a:r>
              <a:rPr lang="en-US" dirty="0" err="1">
                <a:solidFill>
                  <a:srgbClr val="020202"/>
                </a:solidFill>
                <a:latin typeface="DINPro-Black" panose="02000503030000020004" pitchFamily="50" charset="0"/>
              </a:rPr>
              <a:t>monoparentales</a:t>
            </a:r>
            <a:r>
              <a:rPr lang="en-US" dirty="0">
                <a:solidFill>
                  <a:srgbClr val="020202"/>
                </a:solidFill>
                <a:latin typeface="DINPro-Black" panose="02000503030000020004" pitchFamily="50" charset="0"/>
              </a:rPr>
              <a:t> </a:t>
            </a:r>
            <a:r>
              <a:rPr lang="en-US" dirty="0" err="1">
                <a:solidFill>
                  <a:srgbClr val="020202"/>
                </a:solidFill>
                <a:latin typeface="DINPro-Black" panose="02000503030000020004" pitchFamily="50" charset="0"/>
              </a:rPr>
              <a:t>han</a:t>
            </a:r>
            <a:r>
              <a:rPr lang="en-US" dirty="0">
                <a:solidFill>
                  <a:srgbClr val="020202"/>
                </a:solidFill>
                <a:latin typeface="DINPro-Black" panose="02000503030000020004" pitchFamily="50" charset="0"/>
              </a:rPr>
              <a:t> </a:t>
            </a:r>
            <a:r>
              <a:rPr lang="es-CL" dirty="0">
                <a:solidFill>
                  <a:srgbClr val="020202"/>
                </a:solidFill>
                <a:latin typeface="DINPro-Black" panose="02000503030000020004" pitchFamily="50" charset="0"/>
              </a:rPr>
              <a:t>incrementado</a:t>
            </a:r>
            <a:r>
              <a:rPr lang="en-US" dirty="0">
                <a:solidFill>
                  <a:srgbClr val="020202"/>
                </a:solidFill>
                <a:latin typeface="DINPro-Black" panose="02000503030000020004" pitchFamily="50" charset="0"/>
              </a:rPr>
              <a:t> la </a:t>
            </a:r>
            <a:r>
              <a:rPr lang="es-CL" dirty="0">
                <a:solidFill>
                  <a:srgbClr val="020202"/>
                </a:solidFill>
                <a:latin typeface="DINPro-Black" panose="02000503030000020004" pitchFamily="50" charset="0"/>
              </a:rPr>
              <a:t>frecuencia</a:t>
            </a:r>
            <a:r>
              <a:rPr lang="en-US" dirty="0">
                <a:solidFill>
                  <a:srgbClr val="020202"/>
                </a:solidFill>
                <a:latin typeface="DINPro-Black" panose="02000503030000020004" pitchFamily="50" charset="0"/>
              </a:rPr>
              <a:t> de </a:t>
            </a:r>
            <a:r>
              <a:rPr lang="en-US" dirty="0" err="1">
                <a:solidFill>
                  <a:srgbClr val="020202"/>
                </a:solidFill>
                <a:latin typeface="DINPro-Black" panose="02000503030000020004" pitchFamily="50" charset="0"/>
              </a:rPr>
              <a:t>emociones</a:t>
            </a:r>
            <a:r>
              <a:rPr lang="en-US" dirty="0">
                <a:solidFill>
                  <a:srgbClr val="020202"/>
                </a:solidFill>
                <a:latin typeface="DINPro-Black" panose="02000503030000020004" pitchFamily="50" charset="0"/>
              </a:rPr>
              <a:t> </a:t>
            </a:r>
            <a:r>
              <a:rPr lang="en-US" dirty="0" err="1">
                <a:solidFill>
                  <a:srgbClr val="020202"/>
                </a:solidFill>
                <a:latin typeface="DINPro-Black" panose="02000503030000020004" pitchFamily="50" charset="0"/>
              </a:rPr>
              <a:t>negativas</a:t>
            </a:r>
            <a:r>
              <a:rPr lang="en-US" dirty="0">
                <a:solidFill>
                  <a:srgbClr val="020202"/>
                </a:solidFill>
                <a:latin typeface="DINPro-Black" panose="02000503030000020004" pitchFamily="50" charset="0"/>
              </a:rPr>
              <a:t> y </a:t>
            </a:r>
            <a:r>
              <a:rPr lang="en-US" dirty="0" err="1">
                <a:solidFill>
                  <a:srgbClr val="020202"/>
                </a:solidFill>
                <a:latin typeface="DINPro-Black" panose="02000503030000020004" pitchFamily="50" charset="0"/>
              </a:rPr>
              <a:t>conflictos</a:t>
            </a:r>
            <a:r>
              <a:rPr lang="en-US" dirty="0">
                <a:solidFill>
                  <a:srgbClr val="020202"/>
                </a:solidFill>
                <a:latin typeface="DINPro-Black" panose="02000503030000020004" pitchFamily="50" charset="0"/>
              </a:rPr>
              <a:t> con </a:t>
            </a:r>
            <a:r>
              <a:rPr lang="en-US" dirty="0" err="1">
                <a:solidFill>
                  <a:srgbClr val="020202"/>
                </a:solidFill>
                <a:latin typeface="DINPro-Black" panose="02000503030000020004" pitchFamily="50" charset="0"/>
              </a:rPr>
              <a:t>sus</a:t>
            </a:r>
            <a:r>
              <a:rPr lang="en-US" dirty="0">
                <a:solidFill>
                  <a:srgbClr val="020202"/>
                </a:solidFill>
                <a:latin typeface="DINPro-Black" panose="02000503030000020004" pitchFamily="50" charset="0"/>
              </a:rPr>
              <a:t> padres </a:t>
            </a:r>
            <a:r>
              <a:rPr lang="en-US" dirty="0" err="1">
                <a:solidFill>
                  <a:srgbClr val="020202"/>
                </a:solidFill>
                <a:latin typeface="DINPro-Black" panose="02000503030000020004" pitchFamily="50" charset="0"/>
              </a:rPr>
              <a:t>durante</a:t>
            </a:r>
            <a:r>
              <a:rPr lang="en-US" dirty="0">
                <a:solidFill>
                  <a:srgbClr val="020202"/>
                </a:solidFill>
                <a:latin typeface="DINPro-Black" panose="02000503030000020004" pitchFamily="50" charset="0"/>
              </a:rPr>
              <a:t> la </a:t>
            </a:r>
            <a:r>
              <a:rPr lang="en-US" dirty="0" err="1">
                <a:solidFill>
                  <a:srgbClr val="020202"/>
                </a:solidFill>
                <a:latin typeface="DINPro-Black" panose="02000503030000020004" pitchFamily="50" charset="0"/>
              </a:rPr>
              <a:t>pandemia</a:t>
            </a:r>
            <a:r>
              <a:rPr lang="en-US" dirty="0">
                <a:solidFill>
                  <a:srgbClr val="020202"/>
                </a:solidFill>
                <a:latin typeface="DINPro-Black" panose="02000503030000020004" pitchFamily="50" charset="0"/>
              </a:rPr>
              <a:t> (Rogers et al., 2021; Hu &amp; Qian, 2021).</a:t>
            </a:r>
            <a:endParaRPr lang="es-CL" dirty="0">
              <a:solidFill>
                <a:srgbClr val="020202"/>
              </a:solidFill>
              <a:latin typeface="DINPro-Black" panose="02000503030000020004" pitchFamily="50" charset="0"/>
            </a:endParaRPr>
          </a:p>
        </p:txBody>
      </p:sp>
      <p:pic>
        <p:nvPicPr>
          <p:cNvPr id="3" name="Picture 2" descr="Sad free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82238" y="4244760"/>
            <a:ext cx="1426119" cy="142611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Anxiety free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528153" y="6923949"/>
            <a:ext cx="1493750" cy="149375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ocial distancing free ic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02959" y="9332512"/>
            <a:ext cx="2405398" cy="2405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7204605"/>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0"/>
            <a:ext cx="24371300" cy="2215662"/>
          </a:xfrm>
          <a:prstGeom prst="rect">
            <a:avLst/>
          </a:prstGeom>
          <a:solidFill>
            <a:srgbClr val="428DF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dirty="0">
              <a:ln>
                <a:noFill/>
              </a:ln>
              <a:solidFill>
                <a:srgbClr val="91969B"/>
              </a:solidFill>
              <a:effectLst/>
              <a:uFillTx/>
              <a:latin typeface="Lato-Light"/>
              <a:ea typeface="Lato-Light"/>
              <a:cs typeface="Lato-Light"/>
              <a:sym typeface="Lato-Light"/>
            </a:endParaRPr>
          </a:p>
        </p:txBody>
      </p:sp>
      <p:sp>
        <p:nvSpPr>
          <p:cNvPr id="4" name="Rectángulo 3"/>
          <p:cNvSpPr/>
          <p:nvPr/>
        </p:nvSpPr>
        <p:spPr>
          <a:xfrm>
            <a:off x="21889617" y="2215662"/>
            <a:ext cx="2481684" cy="9522248"/>
          </a:xfrm>
          <a:prstGeom prst="rect">
            <a:avLst/>
          </a:prstGeom>
          <a:solidFill>
            <a:srgbClr val="00206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6" name="Rectángulo 5"/>
          <p:cNvSpPr/>
          <p:nvPr/>
        </p:nvSpPr>
        <p:spPr>
          <a:xfrm>
            <a:off x="21889617" y="11737910"/>
            <a:ext cx="2481684" cy="1978090"/>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5" name="Flecha derecha 4"/>
          <p:cNvSpPr/>
          <p:nvPr/>
        </p:nvSpPr>
        <p:spPr>
          <a:xfrm>
            <a:off x="22300162" y="12148457"/>
            <a:ext cx="1604865" cy="1212980"/>
          </a:xfrm>
          <a:prstGeom prst="rightArrow">
            <a:avLst/>
          </a:prstGeom>
          <a:solidFill>
            <a:schemeClr val="bg1"/>
          </a:solidFill>
          <a:ln w="25400" cap="flat">
            <a:solidFill>
              <a:schemeClr val="bg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pic>
        <p:nvPicPr>
          <p:cNvPr id="7" name="logo blanco.png" descr="logo blanco.png"/>
          <p:cNvPicPr>
            <a:picLocks noChangeAspect="1"/>
          </p:cNvPicPr>
          <p:nvPr/>
        </p:nvPicPr>
        <p:blipFill>
          <a:blip r:embed="rId2"/>
          <a:stretch>
            <a:fillRect/>
          </a:stretch>
        </p:blipFill>
        <p:spPr>
          <a:xfrm>
            <a:off x="20154121" y="636026"/>
            <a:ext cx="3750905" cy="703295"/>
          </a:xfrm>
          <a:prstGeom prst="rect">
            <a:avLst/>
          </a:prstGeom>
          <a:ln w="12700">
            <a:miter lim="400000"/>
          </a:ln>
        </p:spPr>
      </p:pic>
      <p:sp>
        <p:nvSpPr>
          <p:cNvPr id="10" name="Rectángulo 9"/>
          <p:cNvSpPr/>
          <p:nvPr/>
        </p:nvSpPr>
        <p:spPr>
          <a:xfrm>
            <a:off x="278261" y="526008"/>
            <a:ext cx="4047903" cy="923330"/>
          </a:xfrm>
          <a:prstGeom prst="rect">
            <a:avLst/>
          </a:prstGeom>
        </p:spPr>
        <p:txBody>
          <a:bodyPr wrap="none">
            <a:spAutoFit/>
          </a:bodyPr>
          <a:lstStyle/>
          <a:p>
            <a:r>
              <a:rPr lang="es-CL" sz="5400" dirty="0" smtClean="0">
                <a:solidFill>
                  <a:schemeClr val="bg1"/>
                </a:solidFill>
                <a:latin typeface="DINPro-Bold" panose="02000503030000020004" pitchFamily="50" charset="0"/>
              </a:rPr>
              <a:t>Autoeficacia</a:t>
            </a:r>
            <a:endParaRPr lang="es-CL" dirty="0">
              <a:solidFill>
                <a:schemeClr val="bg1"/>
              </a:solidFill>
              <a:latin typeface="DINPro-Bold" panose="02000503030000020004" pitchFamily="50" charset="0"/>
            </a:endParaRPr>
          </a:p>
        </p:txBody>
      </p:sp>
      <p:sp>
        <p:nvSpPr>
          <p:cNvPr id="12" name="Lorem ipsum dolor sit amet, consectetur adipiscing elit. In blandit eleifend nibh, sit amet egestas risus.Curabitur ac cursus sapien. Vestibulum condimentum ipsum lectus.Lorem ipsum dolor sit amet, consectetur adipiscing elit. In blandit eleifend nibh, s"/>
          <p:cNvSpPr txBox="1"/>
          <p:nvPr/>
        </p:nvSpPr>
        <p:spPr>
          <a:xfrm>
            <a:off x="5749743" y="3381203"/>
            <a:ext cx="14806672" cy="84330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0963" tIns="60963" rIns="60963" bIns="60963">
            <a:spAutoFit/>
          </a:bodyPr>
          <a:lstStyle/>
          <a:p>
            <a:r>
              <a:rPr lang="en-US" dirty="0">
                <a:solidFill>
                  <a:srgbClr val="020202"/>
                </a:solidFill>
                <a:latin typeface="DINPro-Black" panose="02000503030000020004" pitchFamily="50" charset="0"/>
              </a:rPr>
              <a:t>La </a:t>
            </a:r>
            <a:r>
              <a:rPr lang="en-US" dirty="0" err="1">
                <a:solidFill>
                  <a:srgbClr val="020202"/>
                </a:solidFill>
                <a:latin typeface="DINPro-Black" panose="02000503030000020004" pitchFamily="50" charset="0"/>
              </a:rPr>
              <a:t>autoeficacia</a:t>
            </a:r>
            <a:r>
              <a:rPr lang="en-US" dirty="0">
                <a:solidFill>
                  <a:srgbClr val="020202"/>
                </a:solidFill>
                <a:latin typeface="DINPro-Black" panose="02000503030000020004" pitchFamily="50" charset="0"/>
              </a:rPr>
              <a:t> </a:t>
            </a:r>
            <a:r>
              <a:rPr lang="en-US" dirty="0" err="1">
                <a:solidFill>
                  <a:srgbClr val="020202"/>
                </a:solidFill>
                <a:latin typeface="DINPro-Black" panose="02000503030000020004" pitchFamily="50" charset="0"/>
              </a:rPr>
              <a:t>académica</a:t>
            </a:r>
            <a:r>
              <a:rPr lang="en-US" dirty="0">
                <a:solidFill>
                  <a:srgbClr val="020202"/>
                </a:solidFill>
                <a:latin typeface="DINPro-Black" panose="02000503030000020004" pitchFamily="50" charset="0"/>
              </a:rPr>
              <a:t> </a:t>
            </a:r>
            <a:r>
              <a:rPr lang="en-US" dirty="0" err="1">
                <a:solidFill>
                  <a:srgbClr val="020202"/>
                </a:solidFill>
                <a:latin typeface="DINPro-Black" panose="02000503030000020004" pitchFamily="50" charset="0"/>
              </a:rPr>
              <a:t>es</a:t>
            </a:r>
            <a:r>
              <a:rPr lang="en-US" dirty="0">
                <a:solidFill>
                  <a:srgbClr val="020202"/>
                </a:solidFill>
                <a:latin typeface="DINPro-Black" panose="02000503030000020004" pitchFamily="50" charset="0"/>
              </a:rPr>
              <a:t> la </a:t>
            </a:r>
            <a:r>
              <a:rPr lang="es-CL" dirty="0">
                <a:solidFill>
                  <a:srgbClr val="020202"/>
                </a:solidFill>
                <a:latin typeface="DINPro-Black" panose="02000503030000020004" pitchFamily="50" charset="0"/>
              </a:rPr>
              <a:t>creencia</a:t>
            </a:r>
            <a:r>
              <a:rPr lang="en-US" dirty="0">
                <a:solidFill>
                  <a:srgbClr val="020202"/>
                </a:solidFill>
                <a:latin typeface="DINPro-Black" panose="02000503030000020004" pitchFamily="50" charset="0"/>
              </a:rPr>
              <a:t> de </a:t>
            </a:r>
            <a:r>
              <a:rPr lang="en-US" dirty="0" err="1">
                <a:solidFill>
                  <a:srgbClr val="020202"/>
                </a:solidFill>
                <a:latin typeface="DINPro-Black" panose="02000503030000020004" pitchFamily="50" charset="0"/>
              </a:rPr>
              <a:t>una</a:t>
            </a:r>
            <a:r>
              <a:rPr lang="en-US" dirty="0">
                <a:solidFill>
                  <a:srgbClr val="020202"/>
                </a:solidFill>
                <a:latin typeface="DINPro-Black" panose="02000503030000020004" pitchFamily="50" charset="0"/>
              </a:rPr>
              <a:t> persona que </a:t>
            </a:r>
            <a:r>
              <a:rPr lang="en-US" dirty="0" err="1">
                <a:solidFill>
                  <a:srgbClr val="020202"/>
                </a:solidFill>
                <a:latin typeface="DINPro-Black" panose="02000503030000020004" pitchFamily="50" charset="0"/>
              </a:rPr>
              <a:t>tiene</a:t>
            </a:r>
            <a:r>
              <a:rPr lang="en-US" dirty="0">
                <a:solidFill>
                  <a:srgbClr val="020202"/>
                </a:solidFill>
                <a:latin typeface="DINPro-Black" panose="02000503030000020004" pitchFamily="50" charset="0"/>
              </a:rPr>
              <a:t> la </a:t>
            </a:r>
            <a:r>
              <a:rPr lang="en-US" dirty="0" err="1">
                <a:solidFill>
                  <a:srgbClr val="020202"/>
                </a:solidFill>
                <a:latin typeface="DINPro-Black" panose="02000503030000020004" pitchFamily="50" charset="0"/>
              </a:rPr>
              <a:t>capacidad</a:t>
            </a:r>
            <a:r>
              <a:rPr lang="en-US" dirty="0">
                <a:solidFill>
                  <a:srgbClr val="020202"/>
                </a:solidFill>
                <a:latin typeface="DINPro-Black" panose="02000503030000020004" pitchFamily="50" charset="0"/>
              </a:rPr>
              <a:t> para </a:t>
            </a:r>
            <a:r>
              <a:rPr lang="en-US" dirty="0" err="1">
                <a:solidFill>
                  <a:srgbClr val="020202"/>
                </a:solidFill>
                <a:latin typeface="DINPro-Black" panose="02000503030000020004" pitchFamily="50" charset="0"/>
              </a:rPr>
              <a:t>completar</a:t>
            </a:r>
            <a:r>
              <a:rPr lang="en-US" dirty="0">
                <a:solidFill>
                  <a:srgbClr val="020202"/>
                </a:solidFill>
                <a:latin typeface="DINPro-Black" panose="02000503030000020004" pitchFamily="50" charset="0"/>
              </a:rPr>
              <a:t> </a:t>
            </a:r>
            <a:r>
              <a:rPr lang="en-US" dirty="0" err="1">
                <a:solidFill>
                  <a:srgbClr val="020202"/>
                </a:solidFill>
                <a:latin typeface="DINPro-Black" panose="02000503030000020004" pitchFamily="50" charset="0"/>
              </a:rPr>
              <a:t>tareas</a:t>
            </a:r>
            <a:r>
              <a:rPr lang="en-US" dirty="0">
                <a:solidFill>
                  <a:srgbClr val="020202"/>
                </a:solidFill>
                <a:latin typeface="DINPro-Black" panose="02000503030000020004" pitchFamily="50" charset="0"/>
              </a:rPr>
              <a:t> </a:t>
            </a:r>
            <a:r>
              <a:rPr lang="en-US" dirty="0" err="1">
                <a:solidFill>
                  <a:srgbClr val="020202"/>
                </a:solidFill>
                <a:latin typeface="DINPro-Black" panose="02000503030000020004" pitchFamily="50" charset="0"/>
              </a:rPr>
              <a:t>académicas</a:t>
            </a:r>
            <a:r>
              <a:rPr lang="en-US" dirty="0">
                <a:solidFill>
                  <a:srgbClr val="020202"/>
                </a:solidFill>
                <a:latin typeface="DINPro-Black" panose="02000503030000020004" pitchFamily="50" charset="0"/>
              </a:rPr>
              <a:t> con </a:t>
            </a:r>
            <a:r>
              <a:rPr lang="en-US" dirty="0" err="1">
                <a:solidFill>
                  <a:srgbClr val="020202"/>
                </a:solidFill>
                <a:latin typeface="DINPro-Black" panose="02000503030000020004" pitchFamily="50" charset="0"/>
              </a:rPr>
              <a:t>éxito</a:t>
            </a:r>
            <a:r>
              <a:rPr lang="en-US" dirty="0">
                <a:solidFill>
                  <a:srgbClr val="020202"/>
                </a:solidFill>
                <a:latin typeface="DINPro-Black" panose="02000503030000020004" pitchFamily="50" charset="0"/>
              </a:rPr>
              <a:t> (Bandura, 1977). </a:t>
            </a:r>
          </a:p>
          <a:p>
            <a:endParaRPr lang="es-CL" dirty="0">
              <a:solidFill>
                <a:srgbClr val="020202"/>
              </a:solidFill>
              <a:latin typeface="DINPro-Black" panose="02000503030000020004" pitchFamily="50" charset="0"/>
              <a:ea typeface="DINPro-Light"/>
              <a:cs typeface="DINPro-Light"/>
            </a:endParaRPr>
          </a:p>
          <a:p>
            <a:r>
              <a:rPr lang="en-US" dirty="0">
                <a:solidFill>
                  <a:srgbClr val="020202"/>
                </a:solidFill>
                <a:latin typeface="DINPro-Black" panose="02000503030000020004" pitchFamily="50" charset="0"/>
              </a:rPr>
              <a:t>La </a:t>
            </a:r>
            <a:r>
              <a:rPr lang="en-US" dirty="0" err="1">
                <a:solidFill>
                  <a:srgbClr val="020202"/>
                </a:solidFill>
                <a:latin typeface="DINPro-Black" panose="02000503030000020004" pitchFamily="50" charset="0"/>
              </a:rPr>
              <a:t>autoeficacia</a:t>
            </a:r>
            <a:r>
              <a:rPr lang="en-US" dirty="0">
                <a:solidFill>
                  <a:srgbClr val="020202"/>
                </a:solidFill>
                <a:latin typeface="DINPro-Black" panose="02000503030000020004" pitchFamily="50" charset="0"/>
              </a:rPr>
              <a:t> </a:t>
            </a:r>
            <a:r>
              <a:rPr lang="en-US" dirty="0" err="1">
                <a:solidFill>
                  <a:srgbClr val="020202"/>
                </a:solidFill>
                <a:latin typeface="DINPro-Black" panose="02000503030000020004" pitchFamily="50" charset="0"/>
              </a:rPr>
              <a:t>es</a:t>
            </a:r>
            <a:r>
              <a:rPr lang="en-US" dirty="0">
                <a:solidFill>
                  <a:srgbClr val="020202"/>
                </a:solidFill>
                <a:latin typeface="DINPro-Black" panose="02000503030000020004" pitchFamily="50" charset="0"/>
              </a:rPr>
              <a:t> un </a:t>
            </a:r>
            <a:r>
              <a:rPr lang="en-US" dirty="0" err="1">
                <a:solidFill>
                  <a:srgbClr val="020202"/>
                </a:solidFill>
                <a:latin typeface="DINPro-Black" panose="02000503030000020004" pitchFamily="50" charset="0"/>
              </a:rPr>
              <a:t>importante</a:t>
            </a:r>
            <a:r>
              <a:rPr lang="en-US" dirty="0">
                <a:solidFill>
                  <a:srgbClr val="020202"/>
                </a:solidFill>
                <a:latin typeface="DINPro-Black" panose="02000503030000020004" pitchFamily="50" charset="0"/>
              </a:rPr>
              <a:t> predictor del </a:t>
            </a:r>
            <a:r>
              <a:rPr lang="en-US" dirty="0" err="1">
                <a:solidFill>
                  <a:srgbClr val="020202"/>
                </a:solidFill>
                <a:latin typeface="DINPro-Black" panose="02000503030000020004" pitchFamily="50" charset="0"/>
              </a:rPr>
              <a:t>aprendizaje</a:t>
            </a:r>
            <a:r>
              <a:rPr lang="en-US" dirty="0">
                <a:solidFill>
                  <a:srgbClr val="020202"/>
                </a:solidFill>
                <a:latin typeface="DINPro-Black" panose="02000503030000020004" pitchFamily="50" charset="0"/>
              </a:rPr>
              <a:t> y el </a:t>
            </a:r>
            <a:r>
              <a:rPr lang="es-CL" dirty="0">
                <a:solidFill>
                  <a:srgbClr val="020202"/>
                </a:solidFill>
                <a:latin typeface="DINPro-Black" panose="02000503030000020004" pitchFamily="50" charset="0"/>
              </a:rPr>
              <a:t>desempeño</a:t>
            </a:r>
            <a:r>
              <a:rPr lang="en-US" dirty="0">
                <a:solidFill>
                  <a:srgbClr val="020202"/>
                </a:solidFill>
                <a:latin typeface="DINPro-Black" panose="02000503030000020004" pitchFamily="50" charset="0"/>
              </a:rPr>
              <a:t> escolar (</a:t>
            </a:r>
            <a:r>
              <a:rPr lang="en-US" dirty="0" err="1">
                <a:solidFill>
                  <a:srgbClr val="020202"/>
                </a:solidFill>
                <a:latin typeface="DINPro-Black" panose="02000503030000020004" pitchFamily="50" charset="0"/>
              </a:rPr>
              <a:t>Caprara</a:t>
            </a:r>
            <a:r>
              <a:rPr lang="en-US" dirty="0">
                <a:solidFill>
                  <a:srgbClr val="020202"/>
                </a:solidFill>
                <a:latin typeface="DINPro-Black" panose="02000503030000020004" pitchFamily="50" charset="0"/>
              </a:rPr>
              <a:t> et al., 2011; Lee et al., 2014), y de la </a:t>
            </a:r>
            <a:r>
              <a:rPr lang="en-US" dirty="0" err="1">
                <a:solidFill>
                  <a:srgbClr val="020202"/>
                </a:solidFill>
                <a:latin typeface="DINPro-Black" panose="02000503030000020004" pitchFamily="50" charset="0"/>
              </a:rPr>
              <a:t>motivación</a:t>
            </a:r>
            <a:r>
              <a:rPr lang="en-US" dirty="0">
                <a:solidFill>
                  <a:srgbClr val="020202"/>
                </a:solidFill>
                <a:latin typeface="DINPro-Black" panose="02000503030000020004" pitchFamily="50" charset="0"/>
              </a:rPr>
              <a:t> escolar (</a:t>
            </a:r>
            <a:r>
              <a:rPr lang="en-US" dirty="0" err="1">
                <a:solidFill>
                  <a:srgbClr val="020202"/>
                </a:solidFill>
                <a:latin typeface="DINPro-Black" panose="02000503030000020004" pitchFamily="50" charset="0"/>
              </a:rPr>
              <a:t>Galyon</a:t>
            </a:r>
            <a:r>
              <a:rPr lang="en-US" dirty="0">
                <a:solidFill>
                  <a:srgbClr val="020202"/>
                </a:solidFill>
                <a:latin typeface="DINPro-Black" panose="02000503030000020004" pitchFamily="50" charset="0"/>
              </a:rPr>
              <a:t> et al., 2012; Weber &amp; </a:t>
            </a:r>
            <a:r>
              <a:rPr lang="en-US" dirty="0" err="1">
                <a:solidFill>
                  <a:srgbClr val="020202"/>
                </a:solidFill>
                <a:latin typeface="DINPro-Black" panose="02000503030000020004" pitchFamily="50" charset="0"/>
              </a:rPr>
              <a:t>Ruch</a:t>
            </a:r>
            <a:r>
              <a:rPr lang="en-US" dirty="0">
                <a:solidFill>
                  <a:srgbClr val="020202"/>
                </a:solidFill>
                <a:latin typeface="DINPro-Black" panose="02000503030000020004" pitchFamily="50" charset="0"/>
              </a:rPr>
              <a:t>, 2012).</a:t>
            </a:r>
          </a:p>
          <a:p>
            <a:endParaRPr lang="es-CL" dirty="0">
              <a:solidFill>
                <a:srgbClr val="020202"/>
              </a:solidFill>
              <a:latin typeface="DINPro-Black" panose="02000503030000020004" pitchFamily="50" charset="0"/>
              <a:ea typeface="DINPro-Light"/>
              <a:cs typeface="DINPro-Light"/>
            </a:endParaRPr>
          </a:p>
          <a:p>
            <a:r>
              <a:rPr lang="es-CL" dirty="0" smtClean="0">
                <a:solidFill>
                  <a:srgbClr val="020202"/>
                </a:solidFill>
                <a:latin typeface="DINPro-Black" panose="02000503030000020004" pitchFamily="50" charset="0"/>
              </a:rPr>
              <a:t>El comportamiento de los padres está estrechamente vinculado con la actitud hacia el aprendizaje de los hijos y su vinculación con la escuela </a:t>
            </a:r>
            <a:r>
              <a:rPr lang="en-US" dirty="0" smtClean="0">
                <a:solidFill>
                  <a:srgbClr val="020202"/>
                </a:solidFill>
                <a:latin typeface="DINPro-Black" panose="02000503030000020004" pitchFamily="50" charset="0"/>
              </a:rPr>
              <a:t>(</a:t>
            </a:r>
            <a:r>
              <a:rPr lang="en-US" dirty="0">
                <a:solidFill>
                  <a:srgbClr val="020202"/>
                </a:solidFill>
                <a:latin typeface="DINPro-Black" panose="02000503030000020004" pitchFamily="50" charset="0"/>
              </a:rPr>
              <a:t>Johnsen et al., 2018; Simpkins et al., 2020).</a:t>
            </a:r>
          </a:p>
          <a:p>
            <a:endParaRPr lang="es-CL" dirty="0">
              <a:solidFill>
                <a:srgbClr val="020202"/>
              </a:solidFill>
              <a:latin typeface="DINPro-Black" panose="02000503030000020004" pitchFamily="50" charset="0"/>
              <a:ea typeface="DINPro-Light"/>
              <a:cs typeface="DINPro-Light"/>
            </a:endParaRPr>
          </a:p>
          <a:p>
            <a:r>
              <a:rPr lang="en-US" dirty="0">
                <a:solidFill>
                  <a:srgbClr val="020202"/>
                </a:solidFill>
                <a:latin typeface="DINPro-Black" panose="02000503030000020004" pitchFamily="50" charset="0"/>
              </a:rPr>
              <a:t>Green et al. (2021) </a:t>
            </a:r>
            <a:r>
              <a:rPr lang="es-CL" dirty="0" smtClean="0">
                <a:solidFill>
                  <a:srgbClr val="020202"/>
                </a:solidFill>
                <a:latin typeface="DINPro-Black" panose="02000503030000020004" pitchFamily="50" charset="0"/>
              </a:rPr>
              <a:t>encontró que el estrés familiar estaba asociado con las emociones negativas de los adolescentes y su estado de ánimo. </a:t>
            </a:r>
            <a:endParaRPr lang="es-CL" dirty="0">
              <a:solidFill>
                <a:srgbClr val="020202"/>
              </a:solidFill>
              <a:latin typeface="DINPro-Black" panose="02000503030000020004" pitchFamily="50" charset="0"/>
            </a:endParaRPr>
          </a:p>
        </p:txBody>
      </p:sp>
      <p:pic>
        <p:nvPicPr>
          <p:cNvPr id="3074" name="Picture 2" descr="Completed task free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7435" y="3402362"/>
            <a:ext cx="1411656" cy="141165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tudy free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25988" y="5746312"/>
            <a:ext cx="1381106" cy="138110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Family free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52762" y="7893742"/>
            <a:ext cx="1396329" cy="139632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Emotions free ic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52761" y="10207141"/>
            <a:ext cx="1396329" cy="1396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804715"/>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0"/>
            <a:ext cx="24371300" cy="2215662"/>
          </a:xfrm>
          <a:prstGeom prst="rect">
            <a:avLst/>
          </a:prstGeom>
          <a:solidFill>
            <a:srgbClr val="00206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dirty="0">
              <a:ln>
                <a:noFill/>
              </a:ln>
              <a:solidFill>
                <a:srgbClr val="91969B"/>
              </a:solidFill>
              <a:effectLst/>
              <a:uFillTx/>
              <a:latin typeface="Lato-Light"/>
              <a:ea typeface="Lato-Light"/>
              <a:cs typeface="Lato-Light"/>
              <a:sym typeface="Lato-Light"/>
            </a:endParaRPr>
          </a:p>
        </p:txBody>
      </p:sp>
      <p:sp>
        <p:nvSpPr>
          <p:cNvPr id="4" name="Rectángulo 3"/>
          <p:cNvSpPr/>
          <p:nvPr/>
        </p:nvSpPr>
        <p:spPr>
          <a:xfrm>
            <a:off x="21889617" y="2215662"/>
            <a:ext cx="2481684" cy="9522248"/>
          </a:xfrm>
          <a:prstGeom prst="rect">
            <a:avLst/>
          </a:prstGeom>
          <a:solidFill>
            <a:srgbClr val="428DF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6" name="Rectángulo 5"/>
          <p:cNvSpPr/>
          <p:nvPr/>
        </p:nvSpPr>
        <p:spPr>
          <a:xfrm>
            <a:off x="21889617" y="11737910"/>
            <a:ext cx="2481684" cy="1978090"/>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5" name="Flecha derecha 4"/>
          <p:cNvSpPr/>
          <p:nvPr/>
        </p:nvSpPr>
        <p:spPr>
          <a:xfrm>
            <a:off x="22300162" y="12148457"/>
            <a:ext cx="1604865" cy="1212980"/>
          </a:xfrm>
          <a:prstGeom prst="rightArrow">
            <a:avLst/>
          </a:prstGeom>
          <a:solidFill>
            <a:schemeClr val="bg1"/>
          </a:solidFill>
          <a:ln w="25400" cap="flat">
            <a:solidFill>
              <a:schemeClr val="bg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pic>
        <p:nvPicPr>
          <p:cNvPr id="7" name="logo blanco.png" descr="logo blanco.png"/>
          <p:cNvPicPr>
            <a:picLocks noChangeAspect="1"/>
          </p:cNvPicPr>
          <p:nvPr/>
        </p:nvPicPr>
        <p:blipFill>
          <a:blip r:embed="rId2"/>
          <a:stretch>
            <a:fillRect/>
          </a:stretch>
        </p:blipFill>
        <p:spPr>
          <a:xfrm>
            <a:off x="20154121" y="636026"/>
            <a:ext cx="3750905" cy="703295"/>
          </a:xfrm>
          <a:prstGeom prst="rect">
            <a:avLst/>
          </a:prstGeom>
          <a:ln w="12700">
            <a:miter lim="400000"/>
          </a:ln>
        </p:spPr>
      </p:pic>
      <p:sp>
        <p:nvSpPr>
          <p:cNvPr id="10" name="Rectángulo 9"/>
          <p:cNvSpPr/>
          <p:nvPr/>
        </p:nvSpPr>
        <p:spPr>
          <a:xfrm>
            <a:off x="180615" y="636026"/>
            <a:ext cx="2741456" cy="923330"/>
          </a:xfrm>
          <a:prstGeom prst="rect">
            <a:avLst/>
          </a:prstGeom>
        </p:spPr>
        <p:txBody>
          <a:bodyPr wrap="none">
            <a:spAutoFit/>
          </a:bodyPr>
          <a:lstStyle/>
          <a:p>
            <a:pPr algn="ctr"/>
            <a:r>
              <a:rPr lang="es-CL" sz="5400" dirty="0" smtClean="0">
                <a:solidFill>
                  <a:schemeClr val="bg1"/>
                </a:solidFill>
                <a:latin typeface="DINPro-Bold" panose="02000503030000020004" pitchFamily="50" charset="0"/>
              </a:rPr>
              <a:t>Objetivo</a:t>
            </a:r>
            <a:endParaRPr lang="es-CL" dirty="0">
              <a:solidFill>
                <a:schemeClr val="bg1"/>
              </a:solidFill>
              <a:latin typeface="DINPro-Bold" panose="02000503030000020004" pitchFamily="50" charset="0"/>
            </a:endParaRPr>
          </a:p>
        </p:txBody>
      </p:sp>
      <p:sp>
        <p:nvSpPr>
          <p:cNvPr id="9" name="Rectángulo 8"/>
          <p:cNvSpPr/>
          <p:nvPr/>
        </p:nvSpPr>
        <p:spPr>
          <a:xfrm>
            <a:off x="2201974" y="4457621"/>
            <a:ext cx="14501027" cy="1754326"/>
          </a:xfrm>
          <a:prstGeom prst="rect">
            <a:avLst/>
          </a:prstGeom>
        </p:spPr>
        <p:txBody>
          <a:bodyPr wrap="square">
            <a:spAutoFit/>
          </a:bodyPr>
          <a:lstStyle/>
          <a:p>
            <a:r>
              <a:rPr lang="es-CL" dirty="0">
                <a:solidFill>
                  <a:srgbClr val="020202"/>
                </a:solidFill>
                <a:latin typeface="DINPro-Black" panose="02000503030000020004" pitchFamily="50" charset="0"/>
                <a:ea typeface="DINPro-Light"/>
                <a:cs typeface="DINPro-Light"/>
              </a:rPr>
              <a:t>El objetivo del estudio es identificar</a:t>
            </a:r>
            <a:r>
              <a:rPr lang="en-US" dirty="0">
                <a:solidFill>
                  <a:srgbClr val="020202"/>
                </a:solidFill>
                <a:latin typeface="DINPro-Black" panose="02000503030000020004" pitchFamily="50" charset="0"/>
                <a:ea typeface="DINPro-Light"/>
                <a:cs typeface="DINPro-Light"/>
              </a:rPr>
              <a:t> </a:t>
            </a:r>
            <a:r>
              <a:rPr lang="es-CL" dirty="0" smtClean="0">
                <a:solidFill>
                  <a:srgbClr val="020202"/>
                </a:solidFill>
                <a:latin typeface="DINPro-Black" panose="02000503030000020004" pitchFamily="50" charset="0"/>
                <a:ea typeface="DINPro-Light"/>
                <a:cs typeface="DINPro-Light"/>
              </a:rPr>
              <a:t>factores</a:t>
            </a:r>
            <a:r>
              <a:rPr lang="en-US" dirty="0" smtClean="0">
                <a:solidFill>
                  <a:srgbClr val="020202"/>
                </a:solidFill>
                <a:latin typeface="DINPro-Black" panose="02000503030000020004" pitchFamily="50" charset="0"/>
                <a:ea typeface="DINPro-Light"/>
                <a:cs typeface="DINPro-Light"/>
              </a:rPr>
              <a:t> </a:t>
            </a:r>
            <a:r>
              <a:rPr lang="es-CL" dirty="0">
                <a:solidFill>
                  <a:srgbClr val="020202"/>
                </a:solidFill>
                <a:latin typeface="DINPro-Black" panose="02000503030000020004" pitchFamily="50" charset="0"/>
                <a:ea typeface="DINPro-Light"/>
                <a:cs typeface="DINPro-Light"/>
              </a:rPr>
              <a:t>familiares</a:t>
            </a:r>
            <a:r>
              <a:rPr lang="en-US" dirty="0">
                <a:solidFill>
                  <a:srgbClr val="020202"/>
                </a:solidFill>
                <a:latin typeface="DINPro-Black" panose="02000503030000020004" pitchFamily="50" charset="0"/>
                <a:ea typeface="DINPro-Light"/>
                <a:cs typeface="DINPro-Light"/>
              </a:rPr>
              <a:t> y </a:t>
            </a:r>
            <a:r>
              <a:rPr lang="es-CL" dirty="0" smtClean="0">
                <a:solidFill>
                  <a:srgbClr val="020202"/>
                </a:solidFill>
                <a:latin typeface="DINPro-Black" panose="02000503030000020004" pitchFamily="50" charset="0"/>
                <a:ea typeface="DINPro-Light"/>
                <a:cs typeface="DINPro-Light"/>
              </a:rPr>
              <a:t>escolares</a:t>
            </a:r>
            <a:r>
              <a:rPr lang="en-US" dirty="0" smtClean="0">
                <a:solidFill>
                  <a:srgbClr val="020202"/>
                </a:solidFill>
                <a:latin typeface="DINPro-Black" panose="02000503030000020004" pitchFamily="50" charset="0"/>
                <a:ea typeface="DINPro-Light"/>
                <a:cs typeface="DINPro-Light"/>
              </a:rPr>
              <a:t> </a:t>
            </a:r>
            <a:r>
              <a:rPr lang="en-US" dirty="0">
                <a:solidFill>
                  <a:srgbClr val="020202"/>
                </a:solidFill>
                <a:latin typeface="DINPro-Black" panose="02000503030000020004" pitchFamily="50" charset="0"/>
                <a:ea typeface="DINPro-Light"/>
                <a:cs typeface="DINPro-Light"/>
              </a:rPr>
              <a:t>que </a:t>
            </a:r>
            <a:r>
              <a:rPr lang="en-US" dirty="0" err="1">
                <a:solidFill>
                  <a:srgbClr val="020202"/>
                </a:solidFill>
                <a:latin typeface="DINPro-Black" panose="02000503030000020004" pitchFamily="50" charset="0"/>
                <a:ea typeface="DINPro-Light"/>
                <a:cs typeface="DINPro-Light"/>
              </a:rPr>
              <a:t>incidieron</a:t>
            </a:r>
            <a:r>
              <a:rPr lang="en-US" dirty="0">
                <a:solidFill>
                  <a:srgbClr val="020202"/>
                </a:solidFill>
                <a:latin typeface="DINPro-Black" panose="02000503030000020004" pitchFamily="50" charset="0"/>
                <a:ea typeface="DINPro-Light"/>
                <a:cs typeface="DINPro-Light"/>
              </a:rPr>
              <a:t> </a:t>
            </a:r>
            <a:r>
              <a:rPr lang="en-US" dirty="0" err="1">
                <a:solidFill>
                  <a:srgbClr val="020202"/>
                </a:solidFill>
                <a:latin typeface="DINPro-Black" panose="02000503030000020004" pitchFamily="50" charset="0"/>
                <a:ea typeface="DINPro-Light"/>
                <a:cs typeface="DINPro-Light"/>
              </a:rPr>
              <a:t>en</a:t>
            </a:r>
            <a:r>
              <a:rPr lang="en-US" dirty="0">
                <a:solidFill>
                  <a:srgbClr val="020202"/>
                </a:solidFill>
                <a:latin typeface="DINPro-Black" panose="02000503030000020004" pitchFamily="50" charset="0"/>
                <a:ea typeface="DINPro-Light"/>
                <a:cs typeface="DINPro-Light"/>
              </a:rPr>
              <a:t> el </a:t>
            </a:r>
            <a:r>
              <a:rPr lang="en-US" dirty="0" err="1">
                <a:solidFill>
                  <a:srgbClr val="020202"/>
                </a:solidFill>
                <a:latin typeface="DINPro-Black" panose="02000503030000020004" pitchFamily="50" charset="0"/>
                <a:ea typeface="DINPro-Light"/>
                <a:cs typeface="DINPro-Light"/>
              </a:rPr>
              <a:t>bienestar</a:t>
            </a:r>
            <a:r>
              <a:rPr lang="en-US" dirty="0">
                <a:solidFill>
                  <a:srgbClr val="020202"/>
                </a:solidFill>
                <a:latin typeface="DINPro-Black" panose="02000503030000020004" pitchFamily="50" charset="0"/>
                <a:ea typeface="DINPro-Light"/>
                <a:cs typeface="DINPro-Light"/>
              </a:rPr>
              <a:t> </a:t>
            </a:r>
            <a:r>
              <a:rPr lang="en-US" dirty="0" err="1">
                <a:solidFill>
                  <a:srgbClr val="020202"/>
                </a:solidFill>
                <a:latin typeface="DINPro-Black" panose="02000503030000020004" pitchFamily="50" charset="0"/>
                <a:ea typeface="DINPro-Light"/>
                <a:cs typeface="DINPro-Light"/>
              </a:rPr>
              <a:t>emocional</a:t>
            </a:r>
            <a:r>
              <a:rPr lang="en-US" dirty="0">
                <a:solidFill>
                  <a:srgbClr val="020202"/>
                </a:solidFill>
                <a:latin typeface="DINPro-Black" panose="02000503030000020004" pitchFamily="50" charset="0"/>
                <a:ea typeface="DINPro-Light"/>
                <a:cs typeface="DINPro-Light"/>
              </a:rPr>
              <a:t> y </a:t>
            </a:r>
            <a:r>
              <a:rPr lang="en-US" dirty="0" err="1">
                <a:solidFill>
                  <a:srgbClr val="020202"/>
                </a:solidFill>
                <a:latin typeface="DINPro-Black" panose="02000503030000020004" pitchFamily="50" charset="0"/>
                <a:ea typeface="DINPro-Light"/>
                <a:cs typeface="DINPro-Light"/>
              </a:rPr>
              <a:t>autoeficacia</a:t>
            </a:r>
            <a:r>
              <a:rPr lang="en-US" dirty="0">
                <a:solidFill>
                  <a:srgbClr val="020202"/>
                </a:solidFill>
                <a:latin typeface="DINPro-Black" panose="02000503030000020004" pitchFamily="50" charset="0"/>
                <a:ea typeface="DINPro-Light"/>
                <a:cs typeface="DINPro-Light"/>
              </a:rPr>
              <a:t> de </a:t>
            </a:r>
            <a:r>
              <a:rPr lang="en-US" dirty="0" err="1">
                <a:solidFill>
                  <a:srgbClr val="020202"/>
                </a:solidFill>
                <a:latin typeface="DINPro-Black" panose="02000503030000020004" pitchFamily="50" charset="0"/>
                <a:ea typeface="DINPro-Light"/>
                <a:cs typeface="DINPro-Light"/>
              </a:rPr>
              <a:t>los</a:t>
            </a:r>
            <a:r>
              <a:rPr lang="en-US" dirty="0">
                <a:solidFill>
                  <a:srgbClr val="020202"/>
                </a:solidFill>
                <a:latin typeface="DINPro-Black" panose="02000503030000020004" pitchFamily="50" charset="0"/>
                <a:ea typeface="DINPro-Light"/>
                <a:cs typeface="DINPro-Light"/>
              </a:rPr>
              <a:t> </a:t>
            </a:r>
            <a:r>
              <a:rPr lang="en-US" dirty="0" err="1">
                <a:solidFill>
                  <a:srgbClr val="020202"/>
                </a:solidFill>
                <a:latin typeface="DINPro-Black" panose="02000503030000020004" pitchFamily="50" charset="0"/>
                <a:ea typeface="DINPro-Light"/>
                <a:cs typeface="DINPro-Light"/>
              </a:rPr>
              <a:t>estudiantes</a:t>
            </a:r>
            <a:r>
              <a:rPr lang="en-US" dirty="0">
                <a:solidFill>
                  <a:srgbClr val="020202"/>
                </a:solidFill>
                <a:latin typeface="DINPro-Black" panose="02000503030000020004" pitchFamily="50" charset="0"/>
                <a:ea typeface="DINPro-Light"/>
                <a:cs typeface="DINPro-Light"/>
              </a:rPr>
              <a:t> </a:t>
            </a:r>
            <a:r>
              <a:rPr lang="en-US" dirty="0" err="1">
                <a:solidFill>
                  <a:srgbClr val="020202"/>
                </a:solidFill>
                <a:latin typeface="DINPro-Black" panose="02000503030000020004" pitchFamily="50" charset="0"/>
                <a:ea typeface="DINPro-Light"/>
                <a:cs typeface="DINPro-Light"/>
              </a:rPr>
              <a:t>durante</a:t>
            </a:r>
            <a:r>
              <a:rPr lang="en-US" dirty="0">
                <a:solidFill>
                  <a:srgbClr val="020202"/>
                </a:solidFill>
                <a:latin typeface="DINPro-Black" panose="02000503030000020004" pitchFamily="50" charset="0"/>
                <a:ea typeface="DINPro-Light"/>
                <a:cs typeface="DINPro-Light"/>
              </a:rPr>
              <a:t> el </a:t>
            </a:r>
            <a:r>
              <a:rPr lang="en-US" dirty="0" err="1">
                <a:solidFill>
                  <a:srgbClr val="020202"/>
                </a:solidFill>
                <a:latin typeface="DINPro-Black" panose="02000503030000020004" pitchFamily="50" charset="0"/>
                <a:ea typeface="DINPro-Light"/>
                <a:cs typeface="DINPro-Light"/>
              </a:rPr>
              <a:t>cierre</a:t>
            </a:r>
            <a:r>
              <a:rPr lang="en-US" dirty="0">
                <a:solidFill>
                  <a:srgbClr val="020202"/>
                </a:solidFill>
                <a:latin typeface="DINPro-Black" panose="02000503030000020004" pitchFamily="50" charset="0"/>
                <a:ea typeface="DINPro-Light"/>
                <a:cs typeface="DINPro-Light"/>
              </a:rPr>
              <a:t> de las </a:t>
            </a:r>
            <a:r>
              <a:rPr lang="en-US" dirty="0" err="1">
                <a:solidFill>
                  <a:srgbClr val="020202"/>
                </a:solidFill>
                <a:latin typeface="DINPro-Black" panose="02000503030000020004" pitchFamily="50" charset="0"/>
                <a:ea typeface="DINPro-Light"/>
                <a:cs typeface="DINPro-Light"/>
              </a:rPr>
              <a:t>escuelas</a:t>
            </a:r>
            <a:r>
              <a:rPr lang="en-US" dirty="0">
                <a:solidFill>
                  <a:srgbClr val="020202"/>
                </a:solidFill>
                <a:latin typeface="DINPro-Black" panose="02000503030000020004" pitchFamily="50" charset="0"/>
                <a:ea typeface="DINPro-Light"/>
                <a:cs typeface="DINPro-Light"/>
              </a:rPr>
              <a:t> del </a:t>
            </a:r>
            <a:r>
              <a:rPr lang="en-US" dirty="0" err="1">
                <a:solidFill>
                  <a:srgbClr val="020202"/>
                </a:solidFill>
                <a:latin typeface="DINPro-Black" panose="02000503030000020004" pitchFamily="50" charset="0"/>
                <a:ea typeface="DINPro-Light"/>
                <a:cs typeface="DINPro-Light"/>
              </a:rPr>
              <a:t>año</a:t>
            </a:r>
            <a:r>
              <a:rPr lang="en-US" dirty="0">
                <a:solidFill>
                  <a:srgbClr val="020202"/>
                </a:solidFill>
                <a:latin typeface="DINPro-Black" panose="02000503030000020004" pitchFamily="50" charset="0"/>
                <a:ea typeface="DINPro-Light"/>
                <a:cs typeface="DINPro-Light"/>
              </a:rPr>
              <a:t> 2020.</a:t>
            </a:r>
          </a:p>
        </p:txBody>
      </p:sp>
      <p:sp>
        <p:nvSpPr>
          <p:cNvPr id="12" name="Rectángulo 11"/>
          <p:cNvSpPr/>
          <p:nvPr/>
        </p:nvSpPr>
        <p:spPr>
          <a:xfrm>
            <a:off x="5796783" y="8972386"/>
            <a:ext cx="14501027" cy="2308324"/>
          </a:xfrm>
          <a:prstGeom prst="rect">
            <a:avLst/>
          </a:prstGeom>
        </p:spPr>
        <p:txBody>
          <a:bodyPr wrap="square">
            <a:spAutoFit/>
          </a:bodyPr>
          <a:lstStyle/>
          <a:p>
            <a:r>
              <a:rPr lang="en-US" dirty="0">
                <a:solidFill>
                  <a:srgbClr val="020202"/>
                </a:solidFill>
                <a:latin typeface="DINPro-Black" panose="02000503030000020004" pitchFamily="50" charset="0"/>
                <a:ea typeface="DINPro-Light"/>
                <a:cs typeface="DINPro-Light"/>
              </a:rPr>
              <a:t>Para </a:t>
            </a:r>
            <a:r>
              <a:rPr lang="en-US" dirty="0" err="1">
                <a:solidFill>
                  <a:srgbClr val="020202"/>
                </a:solidFill>
                <a:latin typeface="DINPro-Black" panose="02000503030000020004" pitchFamily="50" charset="0"/>
                <a:ea typeface="DINPro-Light"/>
                <a:cs typeface="DINPro-Light"/>
              </a:rPr>
              <a:t>ello</a:t>
            </a:r>
            <a:r>
              <a:rPr lang="en-US" dirty="0">
                <a:solidFill>
                  <a:srgbClr val="020202"/>
                </a:solidFill>
                <a:latin typeface="DINPro-Black" panose="02000503030000020004" pitchFamily="50" charset="0"/>
                <a:ea typeface="DINPro-Light"/>
                <a:cs typeface="DINPro-Light"/>
              </a:rPr>
              <a:t>, se </a:t>
            </a:r>
            <a:r>
              <a:rPr lang="en-US" dirty="0" err="1">
                <a:solidFill>
                  <a:srgbClr val="020202"/>
                </a:solidFill>
                <a:latin typeface="DINPro-Black" panose="02000503030000020004" pitchFamily="50" charset="0"/>
                <a:ea typeface="DINPro-Light"/>
                <a:cs typeface="DINPro-Light"/>
              </a:rPr>
              <a:t>aplicó</a:t>
            </a:r>
            <a:r>
              <a:rPr lang="en-US" dirty="0">
                <a:solidFill>
                  <a:srgbClr val="020202"/>
                </a:solidFill>
                <a:latin typeface="DINPro-Black" panose="02000503030000020004" pitchFamily="50" charset="0"/>
                <a:ea typeface="DINPro-Light"/>
                <a:cs typeface="DINPro-Light"/>
              </a:rPr>
              <a:t> un </a:t>
            </a:r>
            <a:r>
              <a:rPr lang="en-US" dirty="0" err="1">
                <a:solidFill>
                  <a:srgbClr val="020202"/>
                </a:solidFill>
                <a:latin typeface="DINPro-Black" panose="02000503030000020004" pitchFamily="50" charset="0"/>
                <a:ea typeface="DINPro-Light"/>
                <a:cs typeface="DINPro-Light"/>
              </a:rPr>
              <a:t>enfoque</a:t>
            </a:r>
            <a:r>
              <a:rPr lang="en-US" dirty="0">
                <a:solidFill>
                  <a:srgbClr val="020202"/>
                </a:solidFill>
                <a:latin typeface="DINPro-Black" panose="02000503030000020004" pitchFamily="50" charset="0"/>
                <a:ea typeface="DINPro-Light"/>
                <a:cs typeface="DINPro-Light"/>
              </a:rPr>
              <a:t> </a:t>
            </a:r>
            <a:r>
              <a:rPr lang="es-CL" dirty="0">
                <a:solidFill>
                  <a:srgbClr val="020202"/>
                </a:solidFill>
                <a:latin typeface="DINPro-Black" panose="02000503030000020004" pitchFamily="50" charset="0"/>
                <a:ea typeface="DINPro-Light"/>
                <a:cs typeface="DINPro-Light"/>
              </a:rPr>
              <a:t>centrado</a:t>
            </a:r>
            <a:r>
              <a:rPr lang="en-US" dirty="0">
                <a:solidFill>
                  <a:srgbClr val="020202"/>
                </a:solidFill>
                <a:latin typeface="DINPro-Black" panose="02000503030000020004" pitchFamily="50" charset="0"/>
                <a:ea typeface="DINPro-Light"/>
                <a:cs typeface="DINPro-Light"/>
              </a:rPr>
              <a:t> </a:t>
            </a:r>
            <a:r>
              <a:rPr lang="en-US" dirty="0" err="1">
                <a:solidFill>
                  <a:srgbClr val="020202"/>
                </a:solidFill>
                <a:latin typeface="DINPro-Black" panose="02000503030000020004" pitchFamily="50" charset="0"/>
                <a:ea typeface="DINPro-Light"/>
                <a:cs typeface="DINPro-Light"/>
              </a:rPr>
              <a:t>en</a:t>
            </a:r>
            <a:r>
              <a:rPr lang="en-US" dirty="0">
                <a:solidFill>
                  <a:srgbClr val="020202"/>
                </a:solidFill>
                <a:latin typeface="DINPro-Black" panose="02000503030000020004" pitchFamily="50" charset="0"/>
                <a:ea typeface="DINPro-Light"/>
                <a:cs typeface="DINPro-Light"/>
              </a:rPr>
              <a:t> la persona para </a:t>
            </a:r>
            <a:r>
              <a:rPr lang="en-US" dirty="0" err="1">
                <a:solidFill>
                  <a:srgbClr val="020202"/>
                </a:solidFill>
                <a:latin typeface="DINPro-Black" panose="02000503030000020004" pitchFamily="50" charset="0"/>
                <a:ea typeface="DINPro-Light"/>
                <a:cs typeface="DINPro-Light"/>
              </a:rPr>
              <a:t>identificar</a:t>
            </a:r>
            <a:r>
              <a:rPr lang="en-US" dirty="0">
                <a:solidFill>
                  <a:srgbClr val="020202"/>
                </a:solidFill>
                <a:latin typeface="DINPro-Black" panose="02000503030000020004" pitchFamily="50" charset="0"/>
                <a:ea typeface="DINPro-Light"/>
                <a:cs typeface="DINPro-Light"/>
              </a:rPr>
              <a:t> </a:t>
            </a:r>
            <a:r>
              <a:rPr lang="en-US" dirty="0" err="1">
                <a:solidFill>
                  <a:srgbClr val="020202"/>
                </a:solidFill>
                <a:latin typeface="DINPro-Black" panose="02000503030000020004" pitchFamily="50" charset="0"/>
                <a:ea typeface="DINPro-Light"/>
                <a:cs typeface="DINPro-Light"/>
              </a:rPr>
              <a:t>perfiles</a:t>
            </a:r>
            <a:r>
              <a:rPr lang="en-US" dirty="0">
                <a:solidFill>
                  <a:srgbClr val="020202"/>
                </a:solidFill>
                <a:latin typeface="DINPro-Black" panose="02000503030000020004" pitchFamily="50" charset="0"/>
                <a:ea typeface="DINPro-Light"/>
                <a:cs typeface="DINPro-Light"/>
              </a:rPr>
              <a:t> de </a:t>
            </a:r>
            <a:r>
              <a:rPr lang="en-US" dirty="0" err="1">
                <a:solidFill>
                  <a:srgbClr val="020202"/>
                </a:solidFill>
                <a:latin typeface="DINPro-Black" panose="02000503030000020004" pitchFamily="50" charset="0"/>
                <a:ea typeface="DINPro-Light"/>
                <a:cs typeface="DINPro-Light"/>
              </a:rPr>
              <a:t>estudiantes</a:t>
            </a:r>
            <a:r>
              <a:rPr lang="en-US" dirty="0">
                <a:solidFill>
                  <a:srgbClr val="020202"/>
                </a:solidFill>
                <a:latin typeface="DINPro-Black" panose="02000503030000020004" pitchFamily="50" charset="0"/>
                <a:ea typeface="DINPro-Light"/>
                <a:cs typeface="DINPro-Light"/>
              </a:rPr>
              <a:t> que </a:t>
            </a:r>
            <a:r>
              <a:rPr lang="en-US" dirty="0" err="1">
                <a:solidFill>
                  <a:srgbClr val="020202"/>
                </a:solidFill>
                <a:latin typeface="DINPro-Black" panose="02000503030000020004" pitchFamily="50" charset="0"/>
                <a:ea typeface="DINPro-Light"/>
                <a:cs typeface="DINPro-Light"/>
              </a:rPr>
              <a:t>podrían</a:t>
            </a:r>
            <a:r>
              <a:rPr lang="en-US" dirty="0">
                <a:solidFill>
                  <a:srgbClr val="020202"/>
                </a:solidFill>
                <a:latin typeface="DINPro-Black" panose="02000503030000020004" pitchFamily="50" charset="0"/>
                <a:ea typeface="DINPro-Light"/>
                <a:cs typeface="DINPro-Light"/>
              </a:rPr>
              <a:t> </a:t>
            </a:r>
            <a:r>
              <a:rPr lang="en-US" dirty="0" err="1">
                <a:solidFill>
                  <a:srgbClr val="020202"/>
                </a:solidFill>
                <a:latin typeface="DINPro-Black" panose="02000503030000020004" pitchFamily="50" charset="0"/>
                <a:ea typeface="DINPro-Light"/>
                <a:cs typeface="DINPro-Light"/>
              </a:rPr>
              <a:t>ser</a:t>
            </a:r>
            <a:r>
              <a:rPr lang="en-US" dirty="0">
                <a:solidFill>
                  <a:srgbClr val="020202"/>
                </a:solidFill>
                <a:latin typeface="DINPro-Black" panose="02000503030000020004" pitchFamily="50" charset="0"/>
                <a:ea typeface="DINPro-Light"/>
                <a:cs typeface="DINPro-Light"/>
              </a:rPr>
              <a:t> </a:t>
            </a:r>
            <a:r>
              <a:rPr lang="en-US" dirty="0" err="1">
                <a:solidFill>
                  <a:srgbClr val="020202"/>
                </a:solidFill>
                <a:latin typeface="DINPro-Black" panose="02000503030000020004" pitchFamily="50" charset="0"/>
                <a:ea typeface="DINPro-Light"/>
                <a:cs typeface="DINPro-Light"/>
              </a:rPr>
              <a:t>más</a:t>
            </a:r>
            <a:r>
              <a:rPr lang="en-US" dirty="0">
                <a:solidFill>
                  <a:srgbClr val="020202"/>
                </a:solidFill>
                <a:latin typeface="DINPro-Black" panose="02000503030000020004" pitchFamily="50" charset="0"/>
                <a:ea typeface="DINPro-Light"/>
                <a:cs typeface="DINPro-Light"/>
              </a:rPr>
              <a:t> </a:t>
            </a:r>
            <a:r>
              <a:rPr lang="en-US" dirty="0" err="1">
                <a:solidFill>
                  <a:srgbClr val="020202"/>
                </a:solidFill>
                <a:latin typeface="DINPro-Black" panose="02000503030000020004" pitchFamily="50" charset="0"/>
                <a:ea typeface="DINPro-Light"/>
                <a:cs typeface="DINPro-Light"/>
              </a:rPr>
              <a:t>vulnerables</a:t>
            </a:r>
            <a:r>
              <a:rPr lang="en-US" dirty="0">
                <a:solidFill>
                  <a:srgbClr val="020202"/>
                </a:solidFill>
                <a:latin typeface="DINPro-Black" panose="02000503030000020004" pitchFamily="50" charset="0"/>
                <a:ea typeface="DINPro-Light"/>
                <a:cs typeface="DINPro-Light"/>
              </a:rPr>
              <a:t> </a:t>
            </a:r>
            <a:r>
              <a:rPr lang="en-US" dirty="0" err="1">
                <a:solidFill>
                  <a:srgbClr val="020202"/>
                </a:solidFill>
                <a:latin typeface="DINPro-Black" panose="02000503030000020004" pitchFamily="50" charset="0"/>
                <a:ea typeface="DINPro-Light"/>
                <a:cs typeface="DINPro-Light"/>
              </a:rPr>
              <a:t>en</a:t>
            </a:r>
            <a:r>
              <a:rPr lang="en-US" dirty="0">
                <a:solidFill>
                  <a:srgbClr val="020202"/>
                </a:solidFill>
                <a:latin typeface="DINPro-Black" panose="02000503030000020004" pitchFamily="50" charset="0"/>
                <a:ea typeface="DINPro-Light"/>
                <a:cs typeface="DINPro-Light"/>
              </a:rPr>
              <a:t> </a:t>
            </a:r>
            <a:r>
              <a:rPr lang="en-US" dirty="0" err="1">
                <a:solidFill>
                  <a:srgbClr val="020202"/>
                </a:solidFill>
                <a:latin typeface="DINPro-Black" panose="02000503030000020004" pitchFamily="50" charset="0"/>
                <a:ea typeface="DINPro-Light"/>
                <a:cs typeface="DINPro-Light"/>
              </a:rPr>
              <a:t>función</a:t>
            </a:r>
            <a:r>
              <a:rPr lang="en-US" dirty="0">
                <a:solidFill>
                  <a:srgbClr val="020202"/>
                </a:solidFill>
                <a:latin typeface="DINPro-Black" panose="02000503030000020004" pitchFamily="50" charset="0"/>
                <a:ea typeface="DINPro-Light"/>
                <a:cs typeface="DINPro-Light"/>
              </a:rPr>
              <a:t> del </a:t>
            </a:r>
            <a:r>
              <a:rPr lang="en-US" dirty="0" err="1">
                <a:solidFill>
                  <a:srgbClr val="020202"/>
                </a:solidFill>
                <a:latin typeface="DINPro-Black" panose="02000503030000020004" pitchFamily="50" charset="0"/>
                <a:ea typeface="DINPro-Light"/>
                <a:cs typeface="DINPro-Light"/>
              </a:rPr>
              <a:t>soporte</a:t>
            </a:r>
            <a:r>
              <a:rPr lang="en-US" dirty="0">
                <a:solidFill>
                  <a:srgbClr val="020202"/>
                </a:solidFill>
                <a:latin typeface="DINPro-Black" panose="02000503030000020004" pitchFamily="50" charset="0"/>
                <a:ea typeface="DINPro-Light"/>
                <a:cs typeface="DINPro-Light"/>
              </a:rPr>
              <a:t> familiar, las </a:t>
            </a:r>
            <a:r>
              <a:rPr lang="en-US" dirty="0" err="1">
                <a:solidFill>
                  <a:srgbClr val="020202"/>
                </a:solidFill>
                <a:latin typeface="DINPro-Black" panose="02000503030000020004" pitchFamily="50" charset="0"/>
                <a:ea typeface="DINPro-Light"/>
                <a:cs typeface="DINPro-Light"/>
              </a:rPr>
              <a:t>condiciones</a:t>
            </a:r>
            <a:r>
              <a:rPr lang="en-US" dirty="0">
                <a:solidFill>
                  <a:srgbClr val="020202"/>
                </a:solidFill>
                <a:latin typeface="DINPro-Black" panose="02000503030000020004" pitchFamily="50" charset="0"/>
                <a:ea typeface="DINPro-Light"/>
                <a:cs typeface="DINPro-Light"/>
              </a:rPr>
              <a:t> </a:t>
            </a:r>
            <a:r>
              <a:rPr lang="en-US" dirty="0" err="1">
                <a:solidFill>
                  <a:srgbClr val="020202"/>
                </a:solidFill>
                <a:latin typeface="DINPro-Black" panose="02000503030000020004" pitchFamily="50" charset="0"/>
                <a:ea typeface="DINPro-Light"/>
                <a:cs typeface="DINPro-Light"/>
              </a:rPr>
              <a:t>materiales</a:t>
            </a:r>
            <a:r>
              <a:rPr lang="en-US" dirty="0">
                <a:solidFill>
                  <a:srgbClr val="020202"/>
                </a:solidFill>
                <a:latin typeface="DINPro-Black" panose="02000503030000020004" pitchFamily="50" charset="0"/>
                <a:ea typeface="DINPro-Light"/>
                <a:cs typeface="DINPro-Light"/>
              </a:rPr>
              <a:t> del </a:t>
            </a:r>
            <a:r>
              <a:rPr lang="en-US" dirty="0" err="1">
                <a:solidFill>
                  <a:srgbClr val="020202"/>
                </a:solidFill>
                <a:latin typeface="DINPro-Black" panose="02000503030000020004" pitchFamily="50" charset="0"/>
                <a:ea typeface="DINPro-Light"/>
                <a:cs typeface="DINPro-Light"/>
              </a:rPr>
              <a:t>hogar</a:t>
            </a:r>
            <a:r>
              <a:rPr lang="en-US" dirty="0">
                <a:solidFill>
                  <a:srgbClr val="020202"/>
                </a:solidFill>
                <a:latin typeface="DINPro-Black" panose="02000503030000020004" pitchFamily="50" charset="0"/>
                <a:ea typeface="DINPro-Light"/>
                <a:cs typeface="DINPro-Light"/>
              </a:rPr>
              <a:t> y </a:t>
            </a:r>
            <a:r>
              <a:rPr lang="es-CL" dirty="0">
                <a:solidFill>
                  <a:srgbClr val="020202"/>
                </a:solidFill>
                <a:latin typeface="DINPro-Black" panose="02000503030000020004" pitchFamily="50" charset="0"/>
                <a:ea typeface="DINPro-Light"/>
                <a:cs typeface="DINPro-Light"/>
              </a:rPr>
              <a:t>relaciones</a:t>
            </a:r>
            <a:r>
              <a:rPr lang="en-US" dirty="0">
                <a:solidFill>
                  <a:srgbClr val="020202"/>
                </a:solidFill>
                <a:latin typeface="DINPro-Black" panose="02000503030000020004" pitchFamily="50" charset="0"/>
                <a:ea typeface="DINPro-Light"/>
                <a:cs typeface="DINPro-Light"/>
              </a:rPr>
              <a:t> </a:t>
            </a:r>
            <a:r>
              <a:rPr lang="es-CL" dirty="0">
                <a:solidFill>
                  <a:srgbClr val="020202"/>
                </a:solidFill>
                <a:latin typeface="DINPro-Black" panose="02000503030000020004" pitchFamily="50" charset="0"/>
                <a:ea typeface="DINPro-Light"/>
                <a:cs typeface="DINPro-Light"/>
              </a:rPr>
              <a:t>familiares</a:t>
            </a:r>
            <a:r>
              <a:rPr lang="en-US" dirty="0">
                <a:solidFill>
                  <a:srgbClr val="020202"/>
                </a:solidFill>
                <a:latin typeface="DINPro-Black" panose="02000503030000020004" pitchFamily="50" charset="0"/>
                <a:ea typeface="DINPro-Light"/>
                <a:cs typeface="DINPro-Light"/>
              </a:rPr>
              <a:t>.</a:t>
            </a:r>
            <a:r>
              <a:rPr lang="es-CL" dirty="0">
                <a:solidFill>
                  <a:srgbClr val="020202"/>
                </a:solidFill>
                <a:latin typeface="DINPro-Black" panose="02000503030000020004" pitchFamily="50" charset="0"/>
                <a:ea typeface="DINPro-Light"/>
                <a:cs typeface="DINPro-Light"/>
              </a:rPr>
              <a:t> </a:t>
            </a:r>
          </a:p>
        </p:txBody>
      </p:sp>
      <p:pic>
        <p:nvPicPr>
          <p:cNvPr id="4098" name="Picture 2" descr="buscar icono grati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851" y="4674017"/>
            <a:ext cx="1321533" cy="132153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buscar icono grati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81886" y="9465781"/>
            <a:ext cx="1321533" cy="1321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6980636"/>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0"/>
            <a:ext cx="24371300" cy="2215662"/>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dirty="0">
              <a:ln>
                <a:noFill/>
              </a:ln>
              <a:solidFill>
                <a:srgbClr val="91969B"/>
              </a:solidFill>
              <a:effectLst/>
              <a:uFillTx/>
              <a:latin typeface="Lato-Light"/>
              <a:ea typeface="Lato-Light"/>
              <a:cs typeface="Lato-Light"/>
              <a:sym typeface="Lato-Light"/>
            </a:endParaRPr>
          </a:p>
        </p:txBody>
      </p:sp>
      <p:sp>
        <p:nvSpPr>
          <p:cNvPr id="6" name="Rectángulo 5"/>
          <p:cNvSpPr/>
          <p:nvPr/>
        </p:nvSpPr>
        <p:spPr>
          <a:xfrm>
            <a:off x="21889617" y="11737910"/>
            <a:ext cx="2481684" cy="1978090"/>
          </a:xfrm>
          <a:prstGeom prst="rect">
            <a:avLst/>
          </a:prstGeom>
          <a:solidFill>
            <a:srgbClr val="00206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5" name="Flecha derecha 4"/>
          <p:cNvSpPr/>
          <p:nvPr/>
        </p:nvSpPr>
        <p:spPr>
          <a:xfrm>
            <a:off x="22300162" y="12148457"/>
            <a:ext cx="1604865" cy="1212980"/>
          </a:xfrm>
          <a:prstGeom prst="rightArrow">
            <a:avLst/>
          </a:prstGeom>
          <a:solidFill>
            <a:schemeClr val="bg1"/>
          </a:solidFill>
          <a:ln w="25400" cap="flat">
            <a:solidFill>
              <a:schemeClr val="bg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pic>
        <p:nvPicPr>
          <p:cNvPr id="7" name="logo blanco.png" descr="logo blanco.png"/>
          <p:cNvPicPr>
            <a:picLocks noChangeAspect="1"/>
          </p:cNvPicPr>
          <p:nvPr/>
        </p:nvPicPr>
        <p:blipFill>
          <a:blip r:embed="rId2"/>
          <a:stretch>
            <a:fillRect/>
          </a:stretch>
        </p:blipFill>
        <p:spPr>
          <a:xfrm>
            <a:off x="20154121" y="636026"/>
            <a:ext cx="3750905" cy="703295"/>
          </a:xfrm>
          <a:prstGeom prst="rect">
            <a:avLst/>
          </a:prstGeom>
          <a:ln w="12700">
            <a:miter lim="400000"/>
          </a:ln>
        </p:spPr>
      </p:pic>
      <p:sp>
        <p:nvSpPr>
          <p:cNvPr id="10" name="Rectángulo 9"/>
          <p:cNvSpPr/>
          <p:nvPr/>
        </p:nvSpPr>
        <p:spPr>
          <a:xfrm>
            <a:off x="344113" y="526008"/>
            <a:ext cx="6444393" cy="923330"/>
          </a:xfrm>
          <a:prstGeom prst="rect">
            <a:avLst/>
          </a:prstGeom>
        </p:spPr>
        <p:txBody>
          <a:bodyPr wrap="none">
            <a:spAutoFit/>
          </a:bodyPr>
          <a:lstStyle/>
          <a:p>
            <a:r>
              <a:rPr lang="es-CL" sz="5400" dirty="0" smtClean="0">
                <a:solidFill>
                  <a:schemeClr val="bg1"/>
                </a:solidFill>
                <a:latin typeface="DINPro-Bold" panose="02000503030000020004" pitchFamily="50" charset="0"/>
              </a:rPr>
              <a:t>Metodología y datos</a:t>
            </a:r>
            <a:endParaRPr lang="es-CL" i="1" dirty="0">
              <a:solidFill>
                <a:schemeClr val="bg1"/>
              </a:solidFill>
              <a:latin typeface="DINPro-Bold" panose="02000503030000020004" pitchFamily="50" charset="0"/>
            </a:endParaRPr>
          </a:p>
        </p:txBody>
      </p:sp>
      <p:sp>
        <p:nvSpPr>
          <p:cNvPr id="3" name="Rectángulo 2"/>
          <p:cNvSpPr/>
          <p:nvPr/>
        </p:nvSpPr>
        <p:spPr>
          <a:xfrm>
            <a:off x="0" y="2233247"/>
            <a:ext cx="24371301" cy="9540000"/>
          </a:xfrm>
          <a:prstGeom prst="rect">
            <a:avLst/>
          </a:prstGeom>
          <a:solidFill>
            <a:srgbClr val="428DF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dirty="0">
              <a:ln>
                <a:noFill/>
              </a:ln>
              <a:solidFill>
                <a:srgbClr val="91969B"/>
              </a:solidFill>
              <a:effectLst/>
              <a:uFillTx/>
              <a:latin typeface="Lato-Light"/>
              <a:ea typeface="Lato-Light"/>
              <a:cs typeface="Lato-Light"/>
              <a:sym typeface="Lato-Light"/>
            </a:endParaRPr>
          </a:p>
        </p:txBody>
      </p:sp>
      <p:sp>
        <p:nvSpPr>
          <p:cNvPr id="24" name="Title Here"/>
          <p:cNvSpPr txBox="1"/>
          <p:nvPr/>
        </p:nvSpPr>
        <p:spPr>
          <a:xfrm>
            <a:off x="1070719" y="3858721"/>
            <a:ext cx="5154240" cy="67464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4500" b="1">
                <a:solidFill>
                  <a:srgbClr val="FFFFFF"/>
                </a:solidFill>
                <a:latin typeface="Calibri"/>
                <a:ea typeface="Calibri"/>
                <a:cs typeface="Calibri"/>
                <a:sym typeface="Calibri"/>
              </a:defRPr>
            </a:lvl1pPr>
          </a:lstStyle>
          <a:p>
            <a:pPr defTabSz="888206">
              <a:lnSpc>
                <a:spcPct val="90000"/>
              </a:lnSpc>
              <a:spcBef>
                <a:spcPts val="250"/>
              </a:spcBef>
              <a:defRPr sz="4300">
                <a:solidFill>
                  <a:srgbClr val="797979"/>
                </a:solidFill>
                <a:latin typeface="DINPro-Regular"/>
                <a:ea typeface="DINPro-Regular"/>
                <a:cs typeface="DINPro-Regular"/>
                <a:sym typeface="DINPro-Regular"/>
              </a:defRPr>
            </a:pPr>
            <a:r>
              <a:rPr lang="en-US" sz="3600" dirty="0">
                <a:solidFill>
                  <a:schemeClr val="bg1"/>
                </a:solidFill>
                <a:latin typeface="DINPro-Black" panose="02000503030000020004" pitchFamily="50" charset="0"/>
                <a:ea typeface="DINPro-Light"/>
                <a:cs typeface="DINPro-Light"/>
              </a:rPr>
              <a:t>Se </a:t>
            </a:r>
            <a:r>
              <a:rPr lang="es-CL" sz="3600" dirty="0" smtClean="0">
                <a:solidFill>
                  <a:schemeClr val="bg1"/>
                </a:solidFill>
                <a:latin typeface="DINPro-Black" panose="02000503030000020004" pitchFamily="50" charset="0"/>
                <a:ea typeface="DINPro-Light"/>
                <a:cs typeface="DINPro-Light"/>
              </a:rPr>
              <a:t>utilizaron datos recolectados por el SLEP Chinchorro, ubicado en la región de Arica y </a:t>
            </a:r>
            <a:r>
              <a:rPr lang="es-CL" sz="3600" dirty="0" err="1" smtClean="0">
                <a:solidFill>
                  <a:schemeClr val="bg1"/>
                </a:solidFill>
                <a:latin typeface="DINPro-Black" panose="02000503030000020004" pitchFamily="50" charset="0"/>
                <a:ea typeface="DINPro-Light"/>
                <a:cs typeface="DINPro-Light"/>
              </a:rPr>
              <a:t>Parinatoca</a:t>
            </a:r>
            <a:r>
              <a:rPr lang="es-CL" sz="3600" dirty="0" smtClean="0">
                <a:solidFill>
                  <a:schemeClr val="bg1"/>
                </a:solidFill>
                <a:latin typeface="DINPro-Black" panose="02000503030000020004" pitchFamily="50" charset="0"/>
                <a:ea typeface="DINPro-Light"/>
                <a:cs typeface="DINPro-Light"/>
              </a:rPr>
              <a:t> </a:t>
            </a:r>
            <a:r>
              <a:rPr lang="en-US" sz="3600" dirty="0" smtClean="0">
                <a:solidFill>
                  <a:schemeClr val="bg1"/>
                </a:solidFill>
                <a:latin typeface="DINPro-Black" panose="02000503030000020004" pitchFamily="50" charset="0"/>
                <a:ea typeface="DINPro-Light"/>
                <a:cs typeface="DINPro-Light"/>
              </a:rPr>
              <a:t>entre </a:t>
            </a:r>
            <a:r>
              <a:rPr lang="en-US" sz="3600" dirty="0" err="1">
                <a:solidFill>
                  <a:schemeClr val="bg1"/>
                </a:solidFill>
                <a:latin typeface="DINPro-Black" panose="02000503030000020004" pitchFamily="50" charset="0"/>
                <a:ea typeface="DINPro-Light"/>
                <a:cs typeface="DINPro-Light"/>
              </a:rPr>
              <a:t>septiembre</a:t>
            </a:r>
            <a:r>
              <a:rPr lang="en-US" sz="3600" dirty="0">
                <a:solidFill>
                  <a:schemeClr val="bg1"/>
                </a:solidFill>
                <a:latin typeface="DINPro-Black" panose="02000503030000020004" pitchFamily="50" charset="0"/>
                <a:ea typeface="DINPro-Light"/>
                <a:cs typeface="DINPro-Light"/>
              </a:rPr>
              <a:t> y </a:t>
            </a:r>
            <a:r>
              <a:rPr lang="en-US" sz="3600" dirty="0" err="1">
                <a:solidFill>
                  <a:schemeClr val="bg1"/>
                </a:solidFill>
                <a:latin typeface="DINPro-Black" panose="02000503030000020004" pitchFamily="50" charset="0"/>
                <a:ea typeface="DINPro-Light"/>
                <a:cs typeface="DINPro-Light"/>
              </a:rPr>
              <a:t>diciembre</a:t>
            </a:r>
            <a:r>
              <a:rPr lang="en-US" sz="3600" dirty="0">
                <a:solidFill>
                  <a:schemeClr val="bg1"/>
                </a:solidFill>
                <a:latin typeface="DINPro-Black" panose="02000503030000020004" pitchFamily="50" charset="0"/>
                <a:ea typeface="DINPro-Light"/>
                <a:cs typeface="DINPro-Light"/>
              </a:rPr>
              <a:t> 2020. </a:t>
            </a:r>
            <a:r>
              <a:rPr lang="es-CL" sz="3600" dirty="0" smtClean="0">
                <a:solidFill>
                  <a:schemeClr val="bg1"/>
                </a:solidFill>
                <a:latin typeface="DINPro-Black" panose="02000503030000020004" pitchFamily="50" charset="0"/>
                <a:ea typeface="DINPro-Light"/>
                <a:cs typeface="DINPro-Light"/>
              </a:rPr>
              <a:t>Obteniendo respuesta de 4.949 estudiantes y 5.884 padres desde Kínder a 4to medio</a:t>
            </a:r>
            <a:r>
              <a:rPr lang="en-US" sz="3600" dirty="0" smtClean="0">
                <a:solidFill>
                  <a:schemeClr val="bg1"/>
                </a:solidFill>
                <a:latin typeface="DINPro-Black" panose="02000503030000020004" pitchFamily="50" charset="0"/>
                <a:ea typeface="DINPro-Light"/>
                <a:cs typeface="DINPro-Light"/>
              </a:rPr>
              <a:t>. </a:t>
            </a:r>
            <a:endParaRPr lang="en-US" sz="3600" dirty="0">
              <a:solidFill>
                <a:schemeClr val="bg1"/>
              </a:solidFill>
              <a:latin typeface="DINPro-Black" panose="02000503030000020004" pitchFamily="50" charset="0"/>
              <a:ea typeface="DINPro-Light"/>
              <a:cs typeface="DINPro-Light"/>
            </a:endParaRPr>
          </a:p>
          <a:p>
            <a:endParaRPr lang="es-CL" sz="3600" dirty="0"/>
          </a:p>
          <a:p>
            <a:endParaRPr sz="4000" dirty="0"/>
          </a:p>
        </p:txBody>
      </p:sp>
      <p:sp>
        <p:nvSpPr>
          <p:cNvPr id="25" name="Title Here"/>
          <p:cNvSpPr txBox="1"/>
          <p:nvPr/>
        </p:nvSpPr>
        <p:spPr>
          <a:xfrm>
            <a:off x="6851664" y="3843332"/>
            <a:ext cx="4951734" cy="45797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4500" b="1">
                <a:solidFill>
                  <a:srgbClr val="FFFFFF"/>
                </a:solidFill>
                <a:latin typeface="Calibri"/>
                <a:ea typeface="Calibri"/>
                <a:cs typeface="Calibri"/>
                <a:sym typeface="Calibri"/>
              </a:defRPr>
            </a:lvl1pPr>
          </a:lstStyle>
          <a:p>
            <a:pPr defTabSz="888206">
              <a:lnSpc>
                <a:spcPct val="90000"/>
              </a:lnSpc>
              <a:spcBef>
                <a:spcPts val="250"/>
              </a:spcBef>
              <a:defRPr sz="4300">
                <a:solidFill>
                  <a:srgbClr val="797979"/>
                </a:solidFill>
                <a:latin typeface="DINPro-Regular"/>
                <a:ea typeface="DINPro-Regular"/>
                <a:cs typeface="DINPro-Regular"/>
                <a:sym typeface="DINPro-Regular"/>
              </a:defRPr>
            </a:pPr>
            <a:r>
              <a:rPr lang="es-CL" sz="3600" dirty="0" smtClean="0">
                <a:solidFill>
                  <a:schemeClr val="bg1"/>
                </a:solidFill>
                <a:latin typeface="DINPro-Black" panose="02000503030000020004" pitchFamily="50" charset="0"/>
                <a:ea typeface="DINPro-Light"/>
                <a:cs typeface="DINPro-Light"/>
              </a:rPr>
              <a:t>Este SLEP recibe principalmente a alumnos vulnerables y cuyas escuelas están categorizadas con desempeño “medios” y “medio-bajo” según la Agencia de Calidad de la Educación. </a:t>
            </a:r>
            <a:endParaRPr lang="es-CL" sz="3600" dirty="0">
              <a:solidFill>
                <a:schemeClr val="bg1"/>
              </a:solidFill>
              <a:latin typeface="DINPro-Black" panose="02000503030000020004" pitchFamily="50" charset="0"/>
              <a:ea typeface="DINPro-Light"/>
              <a:cs typeface="DINPro-Light"/>
            </a:endParaRPr>
          </a:p>
        </p:txBody>
      </p:sp>
      <p:sp>
        <p:nvSpPr>
          <p:cNvPr id="27" name="Línea"/>
          <p:cNvSpPr/>
          <p:nvPr/>
        </p:nvSpPr>
        <p:spPr>
          <a:xfrm flipH="1">
            <a:off x="6587324" y="3261165"/>
            <a:ext cx="0" cy="6655124"/>
          </a:xfrm>
          <a:prstGeom prst="line">
            <a:avLst/>
          </a:prstGeom>
          <a:ln w="6350">
            <a:solidFill>
              <a:schemeClr val="bg1"/>
            </a:solidFill>
            <a:prstDash val="solid"/>
            <a:miter/>
          </a:ln>
        </p:spPr>
        <p:txBody>
          <a:bodyPr lIns="45719" rIns="45719"/>
          <a:lstStyle/>
          <a:p>
            <a:endParaRPr/>
          </a:p>
        </p:txBody>
      </p:sp>
      <p:sp>
        <p:nvSpPr>
          <p:cNvPr id="28" name="Línea"/>
          <p:cNvSpPr/>
          <p:nvPr/>
        </p:nvSpPr>
        <p:spPr>
          <a:xfrm flipH="1">
            <a:off x="12114390" y="3261165"/>
            <a:ext cx="0" cy="6655124"/>
          </a:xfrm>
          <a:prstGeom prst="line">
            <a:avLst/>
          </a:prstGeom>
          <a:ln w="6350">
            <a:solidFill>
              <a:schemeClr val="bg1"/>
            </a:solidFill>
            <a:prstDash val="solid"/>
            <a:miter/>
          </a:ln>
        </p:spPr>
        <p:txBody>
          <a:bodyPr lIns="45719" rIns="45719"/>
          <a:lstStyle/>
          <a:p>
            <a:endParaRPr/>
          </a:p>
        </p:txBody>
      </p:sp>
      <p:sp>
        <p:nvSpPr>
          <p:cNvPr id="29" name="Lorem ipsum dolor sit amet, consectetur adipiscing elit. In blandit eleifend nibh, sit amet egestas risus.Curabitur ac cursus sapien. Vestibulum condimentum ipsum lectus.Lorem ipsum dolor sit amet, consectetur adipiscing elit. In blandit eleifend nibh, s"/>
          <p:cNvSpPr txBox="1"/>
          <p:nvPr/>
        </p:nvSpPr>
        <p:spPr>
          <a:xfrm>
            <a:off x="968871" y="8338875"/>
            <a:ext cx="7982850" cy="6200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21" tIns="91421" rIns="91421" bIns="91421" anchor="ctr">
            <a:spAutoFit/>
          </a:bodyPr>
          <a:lstStyle/>
          <a:p>
            <a:pPr algn="just">
              <a:lnSpc>
                <a:spcPct val="110000"/>
              </a:lnSpc>
              <a:defRPr sz="2500">
                <a:solidFill>
                  <a:srgbClr val="797979"/>
                </a:solidFill>
                <a:latin typeface="DINPro-Light"/>
                <a:ea typeface="DINPro-Light"/>
                <a:cs typeface="DINPro-Light"/>
                <a:sym typeface="DINPro-Light"/>
              </a:defRPr>
            </a:pPr>
            <a:endParaRPr sz="2800" dirty="0">
              <a:solidFill>
                <a:schemeClr val="bg1"/>
              </a:solidFill>
            </a:endParaRPr>
          </a:p>
        </p:txBody>
      </p:sp>
      <p:sp>
        <p:nvSpPr>
          <p:cNvPr id="17" name="Title Here"/>
          <p:cNvSpPr txBox="1"/>
          <p:nvPr/>
        </p:nvSpPr>
        <p:spPr>
          <a:xfrm>
            <a:off x="12423335" y="3860550"/>
            <a:ext cx="5154240" cy="57492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4500" b="1">
                <a:solidFill>
                  <a:srgbClr val="FFFFFF"/>
                </a:solidFill>
                <a:latin typeface="Calibri"/>
                <a:ea typeface="Calibri"/>
                <a:cs typeface="Calibri"/>
                <a:sym typeface="Calibri"/>
              </a:defRPr>
            </a:lvl1pPr>
          </a:lstStyle>
          <a:p>
            <a:pPr defTabSz="888206">
              <a:lnSpc>
                <a:spcPct val="90000"/>
              </a:lnSpc>
              <a:spcBef>
                <a:spcPts val="250"/>
              </a:spcBef>
              <a:defRPr sz="4300">
                <a:solidFill>
                  <a:srgbClr val="797979"/>
                </a:solidFill>
                <a:latin typeface="DINPro-Regular"/>
                <a:ea typeface="DINPro-Regular"/>
                <a:cs typeface="DINPro-Regular"/>
                <a:sym typeface="DINPro-Regular"/>
              </a:defRPr>
            </a:pPr>
            <a:r>
              <a:rPr lang="en-US" sz="3600" dirty="0">
                <a:solidFill>
                  <a:schemeClr val="bg1"/>
                </a:solidFill>
                <a:latin typeface="DINPro-Black" panose="02000503030000020004" pitchFamily="50" charset="0"/>
                <a:ea typeface="DINPro-Light"/>
                <a:cs typeface="DINPro-Light"/>
              </a:rPr>
              <a:t>El </a:t>
            </a:r>
            <a:r>
              <a:rPr lang="es-CL" sz="3600" dirty="0" smtClean="0">
                <a:solidFill>
                  <a:schemeClr val="bg1"/>
                </a:solidFill>
                <a:latin typeface="DINPro-Black" panose="02000503030000020004" pitchFamily="50" charset="0"/>
                <a:ea typeface="DINPro-Light"/>
                <a:cs typeface="DINPro-Light"/>
              </a:rPr>
              <a:t>estudio se focalizó en alumnos entre 5° Básico y IV Medio. Incluyendo casos donde fue posible unir el par apoderado-estudiante</a:t>
            </a:r>
            <a:r>
              <a:rPr lang="en-US" sz="3600" dirty="0" smtClean="0">
                <a:solidFill>
                  <a:schemeClr val="bg1"/>
                </a:solidFill>
                <a:latin typeface="DINPro-Black" panose="02000503030000020004" pitchFamily="50" charset="0"/>
                <a:ea typeface="DINPro-Light"/>
                <a:cs typeface="DINPro-Light"/>
              </a:rPr>
              <a:t>. </a:t>
            </a:r>
            <a:r>
              <a:rPr lang="en-US" sz="3600" dirty="0">
                <a:solidFill>
                  <a:schemeClr val="bg1"/>
                </a:solidFill>
                <a:latin typeface="DINPro-Black" panose="02000503030000020004" pitchFamily="50" charset="0"/>
                <a:ea typeface="DINPro-Light"/>
                <a:cs typeface="DINPro-Light"/>
              </a:rPr>
              <a:t>En total, </a:t>
            </a:r>
            <a:r>
              <a:rPr lang="es-CL" sz="3600" dirty="0" smtClean="0">
                <a:solidFill>
                  <a:schemeClr val="bg1"/>
                </a:solidFill>
                <a:latin typeface="DINPro-Black" panose="02000503030000020004" pitchFamily="50" charset="0"/>
                <a:ea typeface="DINPro-Light"/>
                <a:cs typeface="DINPro-Light"/>
              </a:rPr>
              <a:t>fueron 1.942 alumnos de 24 escuelas.</a:t>
            </a:r>
          </a:p>
          <a:p>
            <a:endParaRPr lang="es-CL" sz="3600" dirty="0"/>
          </a:p>
          <a:p>
            <a:endParaRPr sz="4000" dirty="0"/>
          </a:p>
        </p:txBody>
      </p:sp>
      <p:sp>
        <p:nvSpPr>
          <p:cNvPr id="18" name="Title Here"/>
          <p:cNvSpPr txBox="1"/>
          <p:nvPr/>
        </p:nvSpPr>
        <p:spPr>
          <a:xfrm>
            <a:off x="18204280" y="3845161"/>
            <a:ext cx="4951734" cy="46566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4500" b="1">
                <a:solidFill>
                  <a:srgbClr val="FFFFFF"/>
                </a:solidFill>
                <a:latin typeface="Calibri"/>
                <a:ea typeface="Calibri"/>
                <a:cs typeface="Calibri"/>
                <a:sym typeface="Calibri"/>
              </a:defRPr>
            </a:lvl1pPr>
          </a:lstStyle>
          <a:p>
            <a:pPr marL="285750" indent="-285750" defTabSz="888206">
              <a:lnSpc>
                <a:spcPct val="90000"/>
              </a:lnSpc>
              <a:spcBef>
                <a:spcPts val="250"/>
              </a:spcBef>
              <a:buFont typeface="Arial" panose="020B0604020202020204" pitchFamily="34" charset="0"/>
              <a:buChar char="•"/>
              <a:defRPr sz="4300">
                <a:solidFill>
                  <a:srgbClr val="797979"/>
                </a:solidFill>
                <a:latin typeface="DINPro-Regular"/>
                <a:ea typeface="DINPro-Regular"/>
                <a:cs typeface="DINPro-Regular"/>
                <a:sym typeface="DINPro-Regular"/>
              </a:defRPr>
            </a:pPr>
            <a:r>
              <a:rPr lang="en-US" sz="3600" dirty="0">
                <a:solidFill>
                  <a:schemeClr val="bg1"/>
                </a:solidFill>
                <a:latin typeface="DINPro-Black" panose="02000503030000020004" pitchFamily="50" charset="0"/>
                <a:ea typeface="DINPro-Light"/>
                <a:cs typeface="DINPro-Light"/>
              </a:rPr>
              <a:t>67% </a:t>
            </a:r>
            <a:r>
              <a:rPr lang="en-US" sz="3600" dirty="0" err="1">
                <a:solidFill>
                  <a:schemeClr val="bg1"/>
                </a:solidFill>
                <a:latin typeface="DINPro-Black" panose="02000503030000020004" pitchFamily="50" charset="0"/>
                <a:ea typeface="DINPro-Light"/>
                <a:cs typeface="DINPro-Light"/>
              </a:rPr>
              <a:t>eran</a:t>
            </a:r>
            <a:r>
              <a:rPr lang="en-US" sz="3600" dirty="0">
                <a:solidFill>
                  <a:schemeClr val="bg1"/>
                </a:solidFill>
                <a:latin typeface="DINPro-Black" panose="02000503030000020004" pitchFamily="50" charset="0"/>
                <a:ea typeface="DINPro-Light"/>
                <a:cs typeface="DINPro-Light"/>
              </a:rPr>
              <a:t> hombres.</a:t>
            </a:r>
          </a:p>
          <a:p>
            <a:pPr marL="285750" indent="-285750" defTabSz="888206">
              <a:lnSpc>
                <a:spcPct val="90000"/>
              </a:lnSpc>
              <a:spcBef>
                <a:spcPts val="250"/>
              </a:spcBef>
              <a:buFont typeface="Arial" panose="020B0604020202020204" pitchFamily="34" charset="0"/>
              <a:buChar char="•"/>
              <a:defRPr sz="4300">
                <a:solidFill>
                  <a:srgbClr val="797979"/>
                </a:solidFill>
                <a:latin typeface="DINPro-Regular"/>
                <a:ea typeface="DINPro-Regular"/>
                <a:cs typeface="DINPro-Regular"/>
                <a:sym typeface="DINPro-Regular"/>
              </a:defRPr>
            </a:pPr>
            <a:r>
              <a:rPr lang="en-US" sz="3600" dirty="0">
                <a:solidFill>
                  <a:schemeClr val="bg1"/>
                </a:solidFill>
                <a:latin typeface="DINPro-Black" panose="02000503030000020004" pitchFamily="50" charset="0"/>
                <a:ea typeface="DINPro-Light"/>
                <a:cs typeface="DINPro-Light"/>
              </a:rPr>
              <a:t>El 57% se </a:t>
            </a:r>
            <a:r>
              <a:rPr lang="en-US" sz="3600" dirty="0" err="1">
                <a:solidFill>
                  <a:schemeClr val="bg1"/>
                </a:solidFill>
                <a:latin typeface="DINPro-Black" panose="02000503030000020004" pitchFamily="50" charset="0"/>
                <a:ea typeface="DINPro-Light"/>
                <a:cs typeface="DINPro-Light"/>
              </a:rPr>
              <a:t>encontraba</a:t>
            </a:r>
            <a:r>
              <a:rPr lang="en-US" sz="3600" dirty="0">
                <a:solidFill>
                  <a:schemeClr val="bg1"/>
                </a:solidFill>
                <a:latin typeface="DINPro-Black" panose="02000503030000020004" pitchFamily="50" charset="0"/>
                <a:ea typeface="DINPro-Light"/>
                <a:cs typeface="DINPro-Light"/>
              </a:rPr>
              <a:t> </a:t>
            </a:r>
            <a:r>
              <a:rPr lang="en-US" sz="3600" dirty="0" err="1">
                <a:solidFill>
                  <a:schemeClr val="bg1"/>
                </a:solidFill>
                <a:latin typeface="DINPro-Black" panose="02000503030000020004" pitchFamily="50" charset="0"/>
                <a:ea typeface="DINPro-Light"/>
                <a:cs typeface="DINPro-Light"/>
              </a:rPr>
              <a:t>en</a:t>
            </a:r>
            <a:r>
              <a:rPr lang="en-US" sz="3600" dirty="0">
                <a:solidFill>
                  <a:schemeClr val="bg1"/>
                </a:solidFill>
                <a:latin typeface="DINPro-Black" panose="02000503030000020004" pitchFamily="50" charset="0"/>
                <a:ea typeface="DINPro-Light"/>
                <a:cs typeface="DINPro-Light"/>
              </a:rPr>
              <a:t> </a:t>
            </a:r>
            <a:r>
              <a:rPr lang="en-US" sz="3600" dirty="0" err="1">
                <a:solidFill>
                  <a:schemeClr val="bg1"/>
                </a:solidFill>
                <a:latin typeface="DINPro-Black" panose="02000503030000020004" pitchFamily="50" charset="0"/>
                <a:ea typeface="DINPro-Light"/>
                <a:cs typeface="DINPro-Light"/>
              </a:rPr>
              <a:t>educación</a:t>
            </a:r>
            <a:r>
              <a:rPr lang="en-US" sz="3600" dirty="0">
                <a:solidFill>
                  <a:schemeClr val="bg1"/>
                </a:solidFill>
                <a:latin typeface="DINPro-Black" panose="02000503030000020004" pitchFamily="50" charset="0"/>
                <a:ea typeface="DINPro-Light"/>
                <a:cs typeface="DINPro-Light"/>
              </a:rPr>
              <a:t> </a:t>
            </a:r>
            <a:r>
              <a:rPr lang="en-US" sz="3600" dirty="0" err="1">
                <a:solidFill>
                  <a:schemeClr val="bg1"/>
                </a:solidFill>
                <a:latin typeface="DINPro-Black" panose="02000503030000020004" pitchFamily="50" charset="0"/>
                <a:ea typeface="DINPro-Light"/>
                <a:cs typeface="DINPro-Light"/>
              </a:rPr>
              <a:t>básica</a:t>
            </a:r>
            <a:r>
              <a:rPr lang="en-US" sz="3600" dirty="0">
                <a:solidFill>
                  <a:schemeClr val="bg1"/>
                </a:solidFill>
                <a:latin typeface="DINPro-Black" panose="02000503030000020004" pitchFamily="50" charset="0"/>
                <a:ea typeface="DINPro-Light"/>
                <a:cs typeface="DINPro-Light"/>
              </a:rPr>
              <a:t> superior (</a:t>
            </a:r>
            <a:r>
              <a:rPr lang="en-US" sz="3600" dirty="0" smtClean="0">
                <a:solidFill>
                  <a:schemeClr val="bg1"/>
                </a:solidFill>
                <a:latin typeface="DINPro-Black" panose="02000503030000020004" pitchFamily="50" charset="0"/>
                <a:ea typeface="DINPro-Light"/>
                <a:cs typeface="DINPro-Light"/>
              </a:rPr>
              <a:t>5° </a:t>
            </a:r>
            <a:r>
              <a:rPr lang="en-US" sz="3600" dirty="0">
                <a:solidFill>
                  <a:schemeClr val="bg1"/>
                </a:solidFill>
                <a:latin typeface="DINPro-Black" panose="02000503030000020004" pitchFamily="50" charset="0"/>
                <a:ea typeface="DINPro-Light"/>
                <a:cs typeface="DINPro-Light"/>
              </a:rPr>
              <a:t>a 8</a:t>
            </a:r>
            <a:r>
              <a:rPr lang="en-US" sz="3600" dirty="0" smtClean="0">
                <a:solidFill>
                  <a:schemeClr val="bg1"/>
                </a:solidFill>
                <a:latin typeface="DINPro-Black" panose="02000503030000020004" pitchFamily="50" charset="0"/>
                <a:ea typeface="DINPro-Light"/>
                <a:cs typeface="DINPro-Light"/>
              </a:rPr>
              <a:t>° </a:t>
            </a:r>
            <a:r>
              <a:rPr lang="en-US" sz="3600" dirty="0" err="1" smtClean="0">
                <a:solidFill>
                  <a:schemeClr val="bg1"/>
                </a:solidFill>
                <a:latin typeface="DINPro-Black" panose="02000503030000020004" pitchFamily="50" charset="0"/>
                <a:ea typeface="DINPro-Light"/>
                <a:cs typeface="DINPro-Light"/>
              </a:rPr>
              <a:t>Básico</a:t>
            </a:r>
            <a:r>
              <a:rPr lang="en-US" sz="3600" dirty="0" smtClean="0">
                <a:solidFill>
                  <a:schemeClr val="bg1"/>
                </a:solidFill>
                <a:latin typeface="DINPro-Black" panose="02000503030000020004" pitchFamily="50" charset="0"/>
                <a:ea typeface="DINPro-Light"/>
                <a:cs typeface="DINPro-Light"/>
              </a:rPr>
              <a:t>).</a:t>
            </a:r>
            <a:endParaRPr lang="en-US" sz="3600" dirty="0">
              <a:solidFill>
                <a:schemeClr val="bg1"/>
              </a:solidFill>
              <a:latin typeface="DINPro-Black" panose="02000503030000020004" pitchFamily="50" charset="0"/>
              <a:ea typeface="DINPro-Light"/>
              <a:cs typeface="DINPro-Light"/>
            </a:endParaRPr>
          </a:p>
          <a:p>
            <a:pPr marL="285750" indent="-285750" defTabSz="888206">
              <a:lnSpc>
                <a:spcPct val="90000"/>
              </a:lnSpc>
              <a:spcBef>
                <a:spcPts val="250"/>
              </a:spcBef>
              <a:buFont typeface="Arial" panose="020B0604020202020204" pitchFamily="34" charset="0"/>
              <a:buChar char="•"/>
              <a:defRPr sz="4300">
                <a:solidFill>
                  <a:srgbClr val="797979"/>
                </a:solidFill>
                <a:latin typeface="DINPro-Regular"/>
                <a:ea typeface="DINPro-Regular"/>
                <a:cs typeface="DINPro-Regular"/>
                <a:sym typeface="DINPro-Regular"/>
              </a:defRPr>
            </a:pPr>
            <a:r>
              <a:rPr lang="en-US" sz="3600" dirty="0">
                <a:solidFill>
                  <a:schemeClr val="bg1"/>
                </a:solidFill>
                <a:latin typeface="DINPro-Black" panose="02000503030000020004" pitchFamily="50" charset="0"/>
                <a:ea typeface="DINPro-Light"/>
                <a:cs typeface="DINPro-Light"/>
              </a:rPr>
              <a:t>El 93% de </a:t>
            </a:r>
            <a:r>
              <a:rPr lang="en-US" sz="3600" dirty="0" err="1">
                <a:solidFill>
                  <a:schemeClr val="bg1"/>
                </a:solidFill>
                <a:latin typeface="DINPro-Black" panose="02000503030000020004" pitchFamily="50" charset="0"/>
                <a:ea typeface="DINPro-Light"/>
                <a:cs typeface="DINPro-Light"/>
              </a:rPr>
              <a:t>apoderados</a:t>
            </a:r>
            <a:r>
              <a:rPr lang="en-US" sz="3600" dirty="0">
                <a:solidFill>
                  <a:schemeClr val="bg1"/>
                </a:solidFill>
                <a:latin typeface="DINPro-Black" panose="02000503030000020004" pitchFamily="50" charset="0"/>
                <a:ea typeface="DINPro-Light"/>
                <a:cs typeface="DINPro-Light"/>
              </a:rPr>
              <a:t> </a:t>
            </a:r>
            <a:r>
              <a:rPr lang="en-US" sz="3600" dirty="0" err="1">
                <a:solidFill>
                  <a:schemeClr val="bg1"/>
                </a:solidFill>
                <a:latin typeface="DINPro-Black" panose="02000503030000020004" pitchFamily="50" charset="0"/>
                <a:ea typeface="DINPro-Light"/>
                <a:cs typeface="DINPro-Light"/>
              </a:rPr>
              <a:t>eran</a:t>
            </a:r>
            <a:r>
              <a:rPr lang="en-US" sz="3600" dirty="0">
                <a:solidFill>
                  <a:schemeClr val="bg1"/>
                </a:solidFill>
                <a:latin typeface="DINPro-Black" panose="02000503030000020004" pitchFamily="50" charset="0"/>
                <a:ea typeface="DINPro-Light"/>
                <a:cs typeface="DINPro-Light"/>
              </a:rPr>
              <a:t> el padre o </a:t>
            </a:r>
            <a:r>
              <a:rPr lang="en-US" sz="3600" dirty="0" err="1">
                <a:solidFill>
                  <a:schemeClr val="bg1"/>
                </a:solidFill>
                <a:latin typeface="DINPro-Black" panose="02000503030000020004" pitchFamily="50" charset="0"/>
                <a:ea typeface="DINPro-Light"/>
                <a:cs typeface="DINPro-Light"/>
              </a:rPr>
              <a:t>madre</a:t>
            </a:r>
            <a:r>
              <a:rPr lang="en-US" sz="3600" dirty="0">
                <a:solidFill>
                  <a:schemeClr val="bg1"/>
                </a:solidFill>
                <a:latin typeface="DINPro-Black" panose="02000503030000020004" pitchFamily="50" charset="0"/>
                <a:ea typeface="DINPro-Light"/>
                <a:cs typeface="DINPro-Light"/>
              </a:rPr>
              <a:t> del </a:t>
            </a:r>
            <a:r>
              <a:rPr lang="en-US" sz="3600" dirty="0" err="1">
                <a:solidFill>
                  <a:schemeClr val="bg1"/>
                </a:solidFill>
                <a:latin typeface="DINPro-Black" panose="02000503030000020004" pitchFamily="50" charset="0"/>
                <a:ea typeface="DINPro-Light"/>
                <a:cs typeface="DINPro-Light"/>
              </a:rPr>
              <a:t>estudiante</a:t>
            </a:r>
            <a:r>
              <a:rPr lang="en-US" sz="3600" dirty="0">
                <a:solidFill>
                  <a:schemeClr val="bg1"/>
                </a:solidFill>
                <a:latin typeface="DINPro-Black" panose="02000503030000020004" pitchFamily="50" charset="0"/>
                <a:ea typeface="DINPro-Light"/>
                <a:cs typeface="DINPro-Light"/>
              </a:rPr>
              <a:t>.</a:t>
            </a:r>
          </a:p>
        </p:txBody>
      </p:sp>
      <p:sp>
        <p:nvSpPr>
          <p:cNvPr id="19" name="Línea"/>
          <p:cNvSpPr/>
          <p:nvPr/>
        </p:nvSpPr>
        <p:spPr>
          <a:xfrm flipH="1">
            <a:off x="17939940" y="3262994"/>
            <a:ext cx="0" cy="6655124"/>
          </a:xfrm>
          <a:prstGeom prst="line">
            <a:avLst/>
          </a:prstGeom>
          <a:ln w="6350">
            <a:solidFill>
              <a:schemeClr val="bg1"/>
            </a:solidFill>
            <a:prstDash val="solid"/>
            <a:miter/>
          </a:ln>
        </p:spPr>
        <p:txBody>
          <a:bodyPr lIns="45719" rIns="45719"/>
          <a:lstStyle/>
          <a:p>
            <a:endParaRPr/>
          </a:p>
        </p:txBody>
      </p:sp>
      <p:sp>
        <p:nvSpPr>
          <p:cNvPr id="21" name="Lorem ipsum dolor sit amet, consectetur adipiscing elit. In blandit eleifend nibh, sit amet egestas risus.Curabitur ac cursus sapien. Vestibulum condimentum ipsum lectus.Lorem ipsum dolor sit amet, consectetur adipiscing elit. In blandit eleifend nibh, s"/>
          <p:cNvSpPr txBox="1"/>
          <p:nvPr/>
        </p:nvSpPr>
        <p:spPr>
          <a:xfrm>
            <a:off x="12321487" y="8340704"/>
            <a:ext cx="7982850" cy="6200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21" tIns="91421" rIns="91421" bIns="91421" anchor="ctr">
            <a:spAutoFit/>
          </a:bodyPr>
          <a:lstStyle/>
          <a:p>
            <a:pPr algn="just">
              <a:lnSpc>
                <a:spcPct val="110000"/>
              </a:lnSpc>
              <a:defRPr sz="2500">
                <a:solidFill>
                  <a:srgbClr val="797979"/>
                </a:solidFill>
                <a:latin typeface="DINPro-Light"/>
                <a:ea typeface="DINPro-Light"/>
                <a:cs typeface="DINPro-Light"/>
                <a:sym typeface="DINPro-Light"/>
              </a:defRPr>
            </a:pPr>
            <a:endParaRPr sz="2800" dirty="0">
              <a:solidFill>
                <a:schemeClr val="bg1"/>
              </a:solidFill>
            </a:endParaRPr>
          </a:p>
        </p:txBody>
      </p:sp>
    </p:spTree>
    <p:extLst>
      <p:ext uri="{BB962C8B-B14F-4D97-AF65-F5344CB8AC3E}">
        <p14:creationId xmlns:p14="http://schemas.microsoft.com/office/powerpoint/2010/main" val="2582850271"/>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1889617" y="2198077"/>
            <a:ext cx="2481684" cy="9522248"/>
          </a:xfrm>
          <a:prstGeom prst="rect">
            <a:avLst/>
          </a:prstGeom>
          <a:solidFill>
            <a:srgbClr val="00206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6" name="Rectángulo 5"/>
          <p:cNvSpPr/>
          <p:nvPr/>
        </p:nvSpPr>
        <p:spPr>
          <a:xfrm>
            <a:off x="21889617" y="11720325"/>
            <a:ext cx="2481684" cy="1978090"/>
          </a:xfrm>
          <a:prstGeom prst="rect">
            <a:avLst/>
          </a:prstGeom>
          <a:solidFill>
            <a:srgbClr val="428DF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5" name="Flecha derecha 4"/>
          <p:cNvSpPr/>
          <p:nvPr/>
        </p:nvSpPr>
        <p:spPr>
          <a:xfrm>
            <a:off x="22300162" y="12148457"/>
            <a:ext cx="1604865" cy="1212980"/>
          </a:xfrm>
          <a:prstGeom prst="rightArrow">
            <a:avLst/>
          </a:prstGeom>
          <a:solidFill>
            <a:schemeClr val="bg1"/>
          </a:solidFill>
          <a:ln w="25400" cap="flat">
            <a:solidFill>
              <a:schemeClr val="bg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17" name="Rectángulo 16"/>
          <p:cNvSpPr/>
          <p:nvPr/>
        </p:nvSpPr>
        <p:spPr>
          <a:xfrm>
            <a:off x="1" y="-17884"/>
            <a:ext cx="24371300" cy="2215662"/>
          </a:xfrm>
          <a:prstGeom prst="rect">
            <a:avLst/>
          </a:prstGeom>
          <a:solidFill>
            <a:srgbClr val="428DF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dirty="0">
              <a:ln>
                <a:noFill/>
              </a:ln>
              <a:solidFill>
                <a:srgbClr val="91969B"/>
              </a:solidFill>
              <a:effectLst/>
              <a:uFillTx/>
              <a:latin typeface="Lato-Light"/>
              <a:ea typeface="Lato-Light"/>
              <a:cs typeface="Lato-Light"/>
              <a:sym typeface="Lato-Light"/>
            </a:endParaRPr>
          </a:p>
        </p:txBody>
      </p:sp>
      <p:sp>
        <p:nvSpPr>
          <p:cNvPr id="10" name="Rectángulo 9"/>
          <p:cNvSpPr/>
          <p:nvPr/>
        </p:nvSpPr>
        <p:spPr>
          <a:xfrm>
            <a:off x="314506" y="646166"/>
            <a:ext cx="11833689" cy="923330"/>
          </a:xfrm>
          <a:prstGeom prst="rect">
            <a:avLst/>
          </a:prstGeom>
        </p:spPr>
        <p:txBody>
          <a:bodyPr wrap="none">
            <a:spAutoFit/>
          </a:bodyPr>
          <a:lstStyle/>
          <a:p>
            <a:r>
              <a:rPr lang="es-CL" sz="5400" dirty="0" smtClean="0">
                <a:solidFill>
                  <a:schemeClr val="bg1"/>
                </a:solidFill>
                <a:latin typeface="DINPro-Bold" panose="02000503030000020004" pitchFamily="50" charset="0"/>
              </a:rPr>
              <a:t>Análisis de Componentes </a:t>
            </a:r>
            <a:r>
              <a:rPr lang="es-CL" sz="5400" dirty="0">
                <a:solidFill>
                  <a:schemeClr val="bg1"/>
                </a:solidFill>
                <a:latin typeface="DINPro-Bold" panose="02000503030000020004" pitchFamily="50" charset="0"/>
              </a:rPr>
              <a:t>P</a:t>
            </a:r>
            <a:r>
              <a:rPr lang="es-CL" sz="5400" dirty="0" smtClean="0">
                <a:solidFill>
                  <a:schemeClr val="bg1"/>
                </a:solidFill>
                <a:latin typeface="DINPro-Bold" panose="02000503030000020004" pitchFamily="50" charset="0"/>
              </a:rPr>
              <a:t>rincipales</a:t>
            </a:r>
            <a:endParaRPr lang="es-CL" sz="5400" i="1" dirty="0" smtClean="0">
              <a:solidFill>
                <a:schemeClr val="bg1"/>
              </a:solidFill>
              <a:latin typeface="DINPro-Bold" panose="02000503030000020004" pitchFamily="50" charset="0"/>
            </a:endParaRPr>
          </a:p>
        </p:txBody>
      </p:sp>
      <p:sp>
        <p:nvSpPr>
          <p:cNvPr id="13" name="Rectángulo 12"/>
          <p:cNvSpPr/>
          <p:nvPr/>
        </p:nvSpPr>
        <p:spPr>
          <a:xfrm>
            <a:off x="843731" y="3506468"/>
            <a:ext cx="8636171" cy="8402300"/>
          </a:xfrm>
          <a:prstGeom prst="rect">
            <a:avLst/>
          </a:prstGeom>
        </p:spPr>
        <p:txBody>
          <a:bodyPr wrap="square">
            <a:spAutoFit/>
          </a:bodyPr>
          <a:lstStyle/>
          <a:p>
            <a:pPr marL="285750" indent="-285750">
              <a:buFont typeface="Arial" panose="020B0604020202020204" pitchFamily="34" charset="0"/>
              <a:buChar char="•"/>
            </a:pPr>
            <a:r>
              <a:rPr lang="en-US" dirty="0">
                <a:solidFill>
                  <a:srgbClr val="020202"/>
                </a:solidFill>
                <a:latin typeface="DINPro-Black" panose="02000503030000020004" pitchFamily="50" charset="0"/>
                <a:ea typeface="DINPro-Light"/>
                <a:cs typeface="DINPro-Light"/>
              </a:rPr>
              <a:t>Se </a:t>
            </a:r>
            <a:r>
              <a:rPr lang="es-CL" dirty="0" smtClean="0">
                <a:solidFill>
                  <a:srgbClr val="020202"/>
                </a:solidFill>
                <a:latin typeface="DINPro-Black" panose="02000503030000020004" pitchFamily="50" charset="0"/>
                <a:ea typeface="DINPro-Light"/>
                <a:cs typeface="DINPro-Light"/>
              </a:rPr>
              <a:t>seleccionaron ítems relacionados con las condiciones materiales, sociales y psicológicas del hogar, -rango de respuesta entre 1 (Bajo) y 3 (Alto)-.</a:t>
            </a:r>
          </a:p>
          <a:p>
            <a:endParaRPr lang="en-US" dirty="0">
              <a:solidFill>
                <a:srgbClr val="020202"/>
              </a:solidFill>
              <a:latin typeface="DINPro-Black" panose="02000503030000020004" pitchFamily="50" charset="0"/>
              <a:ea typeface="DINPro-Light"/>
              <a:cs typeface="DINPro-Light"/>
            </a:endParaRPr>
          </a:p>
          <a:p>
            <a:pPr marL="285750" indent="-285750">
              <a:buFont typeface="Arial" panose="020B0604020202020204" pitchFamily="34" charset="0"/>
              <a:buChar char="•"/>
            </a:pPr>
            <a:r>
              <a:rPr lang="es-CL" dirty="0" smtClean="0">
                <a:solidFill>
                  <a:srgbClr val="020202"/>
                </a:solidFill>
                <a:latin typeface="DINPro-Black" panose="02000503030000020004" pitchFamily="50" charset="0"/>
                <a:ea typeface="DINPro-Light"/>
                <a:cs typeface="DINPro-Light"/>
              </a:rPr>
              <a:t>Análisis de Componentes Principales con una solución de 8 factores, seleccionando variables cuyo valor fuera 0,35 o superior</a:t>
            </a:r>
            <a:r>
              <a:rPr lang="en-US" dirty="0" smtClean="0">
                <a:solidFill>
                  <a:srgbClr val="020202"/>
                </a:solidFill>
                <a:latin typeface="DINPro-Black" panose="02000503030000020004" pitchFamily="50" charset="0"/>
                <a:ea typeface="DINPro-Light"/>
                <a:cs typeface="DINPro-Light"/>
              </a:rPr>
              <a:t>.</a:t>
            </a:r>
            <a:endParaRPr lang="en-US" dirty="0">
              <a:solidFill>
                <a:srgbClr val="020202"/>
              </a:solidFill>
              <a:latin typeface="DINPro-Black" panose="02000503030000020004" pitchFamily="50" charset="0"/>
              <a:ea typeface="DINPro-Light"/>
              <a:cs typeface="DINPro-Light"/>
            </a:endParaRPr>
          </a:p>
          <a:p>
            <a:endParaRPr lang="en-US" dirty="0">
              <a:solidFill>
                <a:srgbClr val="020202"/>
              </a:solidFill>
              <a:latin typeface="DINPro-Black" panose="02000503030000020004" pitchFamily="50" charset="0"/>
              <a:ea typeface="DINPro-Light"/>
              <a:cs typeface="DINPro-Light"/>
            </a:endParaRPr>
          </a:p>
          <a:p>
            <a:pPr marL="285750" indent="-285750">
              <a:buFont typeface="Arial" panose="020B0604020202020204" pitchFamily="34" charset="0"/>
              <a:buChar char="•"/>
            </a:pPr>
            <a:r>
              <a:rPr lang="en-US" dirty="0" err="1">
                <a:solidFill>
                  <a:srgbClr val="020202"/>
                </a:solidFill>
                <a:latin typeface="DINPro-Black" panose="02000503030000020004" pitchFamily="50" charset="0"/>
                <a:ea typeface="DINPro-Light"/>
                <a:cs typeface="DINPro-Light"/>
              </a:rPr>
              <a:t>Estos</a:t>
            </a:r>
            <a:r>
              <a:rPr lang="en-US" dirty="0">
                <a:solidFill>
                  <a:srgbClr val="020202"/>
                </a:solidFill>
                <a:latin typeface="DINPro-Black" panose="02000503030000020004" pitchFamily="50" charset="0"/>
                <a:ea typeface="DINPro-Light"/>
                <a:cs typeface="DINPro-Light"/>
              </a:rPr>
              <a:t> </a:t>
            </a:r>
            <a:r>
              <a:rPr lang="en-US" dirty="0" err="1">
                <a:solidFill>
                  <a:srgbClr val="020202"/>
                </a:solidFill>
                <a:latin typeface="DINPro-Black" panose="02000503030000020004" pitchFamily="50" charset="0"/>
                <a:ea typeface="DINPro-Light"/>
                <a:cs typeface="DINPro-Light"/>
              </a:rPr>
              <a:t>factores</a:t>
            </a:r>
            <a:r>
              <a:rPr lang="en-US" dirty="0">
                <a:solidFill>
                  <a:srgbClr val="020202"/>
                </a:solidFill>
                <a:latin typeface="DINPro-Black" panose="02000503030000020004" pitchFamily="50" charset="0"/>
                <a:ea typeface="DINPro-Light"/>
                <a:cs typeface="DINPro-Light"/>
              </a:rPr>
              <a:t> </a:t>
            </a:r>
            <a:r>
              <a:rPr lang="es-CL" dirty="0">
                <a:solidFill>
                  <a:srgbClr val="020202"/>
                </a:solidFill>
                <a:latin typeface="DINPro-Black" panose="02000503030000020004" pitchFamily="50" charset="0"/>
                <a:ea typeface="DINPro-Light"/>
                <a:cs typeface="DINPro-Light"/>
              </a:rPr>
              <a:t>incluían</a:t>
            </a:r>
            <a:r>
              <a:rPr lang="en-US" dirty="0">
                <a:solidFill>
                  <a:srgbClr val="020202"/>
                </a:solidFill>
                <a:latin typeface="DINPro-Black" panose="02000503030000020004" pitchFamily="50" charset="0"/>
                <a:ea typeface="DINPro-Light"/>
                <a:cs typeface="DINPro-Light"/>
              </a:rPr>
              <a:t> entre 2 y 7 </a:t>
            </a:r>
            <a:r>
              <a:rPr lang="en-US" dirty="0" err="1">
                <a:solidFill>
                  <a:srgbClr val="020202"/>
                </a:solidFill>
                <a:latin typeface="DINPro-Black" panose="02000503030000020004" pitchFamily="50" charset="0"/>
                <a:ea typeface="DINPro-Light"/>
                <a:cs typeface="DINPro-Light"/>
              </a:rPr>
              <a:t>preguntas</a:t>
            </a:r>
            <a:r>
              <a:rPr lang="en-US" dirty="0">
                <a:solidFill>
                  <a:srgbClr val="020202"/>
                </a:solidFill>
                <a:latin typeface="DINPro-Black" panose="02000503030000020004" pitchFamily="50" charset="0"/>
                <a:ea typeface="DINPro-Light"/>
                <a:cs typeface="DINPro-Light"/>
              </a:rPr>
              <a:t> del </a:t>
            </a:r>
            <a:r>
              <a:rPr lang="en-US" dirty="0" err="1">
                <a:solidFill>
                  <a:srgbClr val="020202"/>
                </a:solidFill>
                <a:latin typeface="DINPro-Black" panose="02000503030000020004" pitchFamily="50" charset="0"/>
                <a:ea typeface="DINPro-Light"/>
                <a:cs typeface="DINPro-Light"/>
              </a:rPr>
              <a:t>cuestionario</a:t>
            </a:r>
            <a:r>
              <a:rPr lang="en-US" dirty="0">
                <a:solidFill>
                  <a:srgbClr val="020202"/>
                </a:solidFill>
                <a:latin typeface="DINPro-Black" panose="02000503030000020004" pitchFamily="50" charset="0"/>
                <a:ea typeface="DINPro-Light"/>
                <a:cs typeface="DINPro-Light"/>
              </a:rPr>
              <a:t> y </a:t>
            </a:r>
            <a:r>
              <a:rPr lang="en-US" dirty="0" err="1">
                <a:solidFill>
                  <a:srgbClr val="020202"/>
                </a:solidFill>
                <a:latin typeface="DINPro-Black" panose="02000503030000020004" pitchFamily="50" charset="0"/>
                <a:ea typeface="DINPro-Light"/>
                <a:cs typeface="DINPro-Light"/>
              </a:rPr>
              <a:t>presentaron</a:t>
            </a:r>
            <a:r>
              <a:rPr lang="en-US" dirty="0">
                <a:solidFill>
                  <a:srgbClr val="020202"/>
                </a:solidFill>
                <a:latin typeface="DINPro-Black" panose="02000503030000020004" pitchFamily="50" charset="0"/>
                <a:ea typeface="DINPro-Light"/>
                <a:cs typeface="DINPro-Light"/>
              </a:rPr>
              <a:t> </a:t>
            </a:r>
            <a:r>
              <a:rPr lang="en-US" dirty="0" err="1">
                <a:solidFill>
                  <a:srgbClr val="020202"/>
                </a:solidFill>
                <a:latin typeface="DINPro-Black" panose="02000503030000020004" pitchFamily="50" charset="0"/>
                <a:ea typeface="DINPro-Light"/>
                <a:cs typeface="DINPro-Light"/>
              </a:rPr>
              <a:t>alta</a:t>
            </a:r>
            <a:r>
              <a:rPr lang="en-US" dirty="0">
                <a:solidFill>
                  <a:srgbClr val="020202"/>
                </a:solidFill>
                <a:latin typeface="DINPro-Black" panose="02000503030000020004" pitchFamily="50" charset="0"/>
                <a:ea typeface="DINPro-Light"/>
                <a:cs typeface="DINPro-Light"/>
              </a:rPr>
              <a:t> </a:t>
            </a:r>
            <a:r>
              <a:rPr lang="en-US" dirty="0" err="1">
                <a:solidFill>
                  <a:srgbClr val="020202"/>
                </a:solidFill>
                <a:latin typeface="DINPro-Black" panose="02000503030000020004" pitchFamily="50" charset="0"/>
                <a:ea typeface="DINPro-Light"/>
                <a:cs typeface="DINPro-Light"/>
              </a:rPr>
              <a:t>coherencia</a:t>
            </a:r>
            <a:r>
              <a:rPr lang="en-US" dirty="0">
                <a:solidFill>
                  <a:srgbClr val="020202"/>
                </a:solidFill>
                <a:latin typeface="DINPro-Black" panose="02000503030000020004" pitchFamily="50" charset="0"/>
                <a:ea typeface="DINPro-Light"/>
                <a:cs typeface="DINPro-Light"/>
              </a:rPr>
              <a:t> </a:t>
            </a:r>
            <a:r>
              <a:rPr lang="en-US" dirty="0" err="1">
                <a:solidFill>
                  <a:srgbClr val="020202"/>
                </a:solidFill>
                <a:latin typeface="DINPro-Black" panose="02000503030000020004" pitchFamily="50" charset="0"/>
                <a:ea typeface="DINPro-Light"/>
                <a:cs typeface="DINPro-Light"/>
              </a:rPr>
              <a:t>interna</a:t>
            </a:r>
            <a:r>
              <a:rPr lang="en-US" dirty="0">
                <a:solidFill>
                  <a:srgbClr val="020202"/>
                </a:solidFill>
                <a:latin typeface="DINPro-Black" panose="02000503030000020004" pitchFamily="50" charset="0"/>
                <a:ea typeface="DINPro-Light"/>
                <a:cs typeface="DINPro-Light"/>
              </a:rPr>
              <a:t> (Alfa de Cronbach).</a:t>
            </a:r>
            <a:endParaRPr lang="es-CL" dirty="0">
              <a:solidFill>
                <a:srgbClr val="020202"/>
              </a:solidFill>
              <a:latin typeface="DINPro-Black" panose="02000503030000020004" pitchFamily="50" charset="0"/>
              <a:ea typeface="DINPro-Light"/>
              <a:cs typeface="DINPro-Light"/>
            </a:endParaRPr>
          </a:p>
        </p:txBody>
      </p:sp>
      <p:pic>
        <p:nvPicPr>
          <p:cNvPr id="12" name="logo blanco.png" descr="logo blanco.png"/>
          <p:cNvPicPr>
            <a:picLocks noChangeAspect="1"/>
          </p:cNvPicPr>
          <p:nvPr/>
        </p:nvPicPr>
        <p:blipFill>
          <a:blip r:embed="rId2"/>
          <a:stretch>
            <a:fillRect/>
          </a:stretch>
        </p:blipFill>
        <p:spPr>
          <a:xfrm>
            <a:off x="20154121" y="636026"/>
            <a:ext cx="3750905" cy="703295"/>
          </a:xfrm>
          <a:prstGeom prst="rect">
            <a:avLst/>
          </a:prstGeom>
          <a:ln w="12700">
            <a:miter lim="400000"/>
          </a:ln>
        </p:spPr>
      </p:pic>
      <p:graphicFrame>
        <p:nvGraphicFramePr>
          <p:cNvPr id="14" name="Tabla 13"/>
          <p:cNvGraphicFramePr>
            <a:graphicFrameLocks noGrp="1"/>
          </p:cNvGraphicFramePr>
          <p:nvPr>
            <p:extLst>
              <p:ext uri="{D42A27DB-BD31-4B8C-83A1-F6EECF244321}">
                <p14:modId xmlns:p14="http://schemas.microsoft.com/office/powerpoint/2010/main" val="1662499627"/>
              </p:ext>
            </p:extLst>
          </p:nvPr>
        </p:nvGraphicFramePr>
        <p:xfrm>
          <a:off x="11176637" y="2576034"/>
          <a:ext cx="9618784" cy="10651132"/>
        </p:xfrm>
        <a:graphic>
          <a:graphicData uri="http://schemas.openxmlformats.org/drawingml/2006/table">
            <a:tbl>
              <a:tblPr firstRow="1" firstCol="1" bandRow="1">
                <a:tableStyleId>{5C22544A-7EE6-4342-B048-85BDC9FD1C3A}</a:tableStyleId>
              </a:tblPr>
              <a:tblGrid>
                <a:gridCol w="2190481">
                  <a:extLst>
                    <a:ext uri="{9D8B030D-6E8A-4147-A177-3AD203B41FA5}">
                      <a16:colId xmlns:a16="http://schemas.microsoft.com/office/drawing/2014/main" val="3529252450"/>
                    </a:ext>
                  </a:extLst>
                </a:gridCol>
                <a:gridCol w="1253444">
                  <a:extLst>
                    <a:ext uri="{9D8B030D-6E8A-4147-A177-3AD203B41FA5}">
                      <a16:colId xmlns:a16="http://schemas.microsoft.com/office/drawing/2014/main" val="47430997"/>
                    </a:ext>
                  </a:extLst>
                </a:gridCol>
                <a:gridCol w="1143201">
                  <a:extLst>
                    <a:ext uri="{9D8B030D-6E8A-4147-A177-3AD203B41FA5}">
                      <a16:colId xmlns:a16="http://schemas.microsoft.com/office/drawing/2014/main" val="1873430775"/>
                    </a:ext>
                  </a:extLst>
                </a:gridCol>
                <a:gridCol w="1516530">
                  <a:extLst>
                    <a:ext uri="{9D8B030D-6E8A-4147-A177-3AD203B41FA5}">
                      <a16:colId xmlns:a16="http://schemas.microsoft.com/office/drawing/2014/main" val="296613554"/>
                    </a:ext>
                  </a:extLst>
                </a:gridCol>
                <a:gridCol w="1767615">
                  <a:extLst>
                    <a:ext uri="{9D8B030D-6E8A-4147-A177-3AD203B41FA5}">
                      <a16:colId xmlns:a16="http://schemas.microsoft.com/office/drawing/2014/main" val="1940693451"/>
                    </a:ext>
                  </a:extLst>
                </a:gridCol>
                <a:gridCol w="1747513">
                  <a:extLst>
                    <a:ext uri="{9D8B030D-6E8A-4147-A177-3AD203B41FA5}">
                      <a16:colId xmlns:a16="http://schemas.microsoft.com/office/drawing/2014/main" val="1200799399"/>
                    </a:ext>
                  </a:extLst>
                </a:gridCol>
              </a:tblGrid>
              <a:tr h="673770">
                <a:tc>
                  <a:txBody>
                    <a:bodyPr/>
                    <a:lstStyle/>
                    <a:p>
                      <a:pPr algn="ctr">
                        <a:lnSpc>
                          <a:spcPct val="107000"/>
                        </a:lnSpc>
                        <a:spcAft>
                          <a:spcPts val="0"/>
                        </a:spcAft>
                      </a:pPr>
                      <a:r>
                        <a:rPr lang="en-US" sz="1800" dirty="0" err="1" smtClean="0">
                          <a:solidFill>
                            <a:schemeClr val="bg1"/>
                          </a:solidFill>
                          <a:effectLst/>
                          <a:latin typeface="DINPro-Black" panose="02000503030000020004" pitchFamily="50" charset="0"/>
                          <a:ea typeface="+mn-ea"/>
                        </a:rPr>
                        <a:t>Condiciones</a:t>
                      </a:r>
                      <a:r>
                        <a:rPr lang="en-US" sz="1800" baseline="0" dirty="0" smtClean="0">
                          <a:solidFill>
                            <a:schemeClr val="bg1"/>
                          </a:solidFill>
                          <a:effectLst/>
                          <a:latin typeface="DINPro-Black" panose="02000503030000020004" pitchFamily="50" charset="0"/>
                          <a:ea typeface="+mn-ea"/>
                        </a:rPr>
                        <a:t> del </a:t>
                      </a:r>
                      <a:r>
                        <a:rPr lang="en-US" sz="1800" baseline="0" dirty="0" err="1" smtClean="0">
                          <a:solidFill>
                            <a:schemeClr val="bg1"/>
                          </a:solidFill>
                          <a:effectLst/>
                          <a:latin typeface="DINPro-Black" panose="02000503030000020004" pitchFamily="50" charset="0"/>
                          <a:ea typeface="+mn-ea"/>
                        </a:rPr>
                        <a:t>hogar</a:t>
                      </a:r>
                      <a:endParaRPr lang="es-CL" sz="180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a:txBody>
                    <a:bodyPr/>
                    <a:lstStyle/>
                    <a:p>
                      <a:pPr algn="ctr">
                        <a:lnSpc>
                          <a:spcPct val="107000"/>
                        </a:lnSpc>
                        <a:spcAft>
                          <a:spcPts val="0"/>
                        </a:spcAft>
                      </a:pPr>
                      <a:r>
                        <a:rPr lang="en-US" sz="1800" dirty="0" err="1" smtClean="0">
                          <a:solidFill>
                            <a:schemeClr val="bg1"/>
                          </a:solidFill>
                          <a:effectLst/>
                          <a:latin typeface="DINPro-Black" panose="02000503030000020004" pitchFamily="50" charset="0"/>
                        </a:rPr>
                        <a:t>Promedio</a:t>
                      </a:r>
                      <a:endParaRPr lang="es-CL" sz="180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a:txBody>
                    <a:bodyPr/>
                    <a:lstStyle/>
                    <a:p>
                      <a:pPr algn="ctr">
                        <a:lnSpc>
                          <a:spcPct val="107000"/>
                        </a:lnSpc>
                        <a:spcAft>
                          <a:spcPts val="0"/>
                        </a:spcAft>
                      </a:pPr>
                      <a:r>
                        <a:rPr lang="en-US" sz="1800" dirty="0" err="1" smtClean="0">
                          <a:solidFill>
                            <a:schemeClr val="bg1"/>
                          </a:solidFill>
                          <a:effectLst/>
                          <a:latin typeface="DINPro-Black" panose="02000503030000020004" pitchFamily="50" charset="0"/>
                        </a:rPr>
                        <a:t>Varianza</a:t>
                      </a:r>
                      <a:r>
                        <a:rPr lang="en-US" sz="1800" dirty="0" smtClean="0">
                          <a:solidFill>
                            <a:schemeClr val="bg1"/>
                          </a:solidFill>
                          <a:effectLst/>
                          <a:latin typeface="DINPro-Black" panose="02000503030000020004" pitchFamily="50" charset="0"/>
                        </a:rPr>
                        <a:t> </a:t>
                      </a:r>
                      <a:r>
                        <a:rPr lang="en-US" sz="1800" dirty="0" err="1" smtClean="0">
                          <a:solidFill>
                            <a:schemeClr val="bg1"/>
                          </a:solidFill>
                          <a:effectLst/>
                          <a:latin typeface="DINPro-Black" panose="02000503030000020004" pitchFamily="50" charset="0"/>
                        </a:rPr>
                        <a:t>Explicada</a:t>
                      </a:r>
                      <a:endParaRPr lang="es-CL" sz="180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a:txBody>
                    <a:bodyPr/>
                    <a:lstStyle/>
                    <a:p>
                      <a:pPr algn="ctr">
                        <a:lnSpc>
                          <a:spcPct val="107000"/>
                        </a:lnSpc>
                        <a:spcAft>
                          <a:spcPts val="0"/>
                        </a:spcAft>
                      </a:pPr>
                      <a:r>
                        <a:rPr lang="en-US" sz="1800" dirty="0" smtClean="0">
                          <a:solidFill>
                            <a:schemeClr val="bg1"/>
                          </a:solidFill>
                          <a:effectLst/>
                          <a:latin typeface="DINPro-Black" panose="02000503030000020004" pitchFamily="50" charset="0"/>
                        </a:rPr>
                        <a:t>Alfa</a:t>
                      </a:r>
                      <a:r>
                        <a:rPr lang="en-US" sz="1800" baseline="0" dirty="0" smtClean="0">
                          <a:solidFill>
                            <a:schemeClr val="bg1"/>
                          </a:solidFill>
                          <a:effectLst/>
                          <a:latin typeface="DINPro-Black" panose="02000503030000020004" pitchFamily="50" charset="0"/>
                        </a:rPr>
                        <a:t> de </a:t>
                      </a:r>
                      <a:r>
                        <a:rPr lang="en-US" sz="1800" dirty="0" smtClean="0">
                          <a:solidFill>
                            <a:schemeClr val="bg1"/>
                          </a:solidFill>
                          <a:effectLst/>
                          <a:latin typeface="DINPro-Black" panose="02000503030000020004" pitchFamily="50" charset="0"/>
                        </a:rPr>
                        <a:t>Cronbach</a:t>
                      </a:r>
                      <a:endParaRPr lang="es-CL" sz="180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a:txBody>
                    <a:bodyPr/>
                    <a:lstStyle/>
                    <a:p>
                      <a:pPr algn="ctr">
                        <a:lnSpc>
                          <a:spcPct val="107000"/>
                        </a:lnSpc>
                        <a:spcAft>
                          <a:spcPts val="0"/>
                        </a:spcAft>
                      </a:pPr>
                      <a:r>
                        <a:rPr lang="es-CL" sz="1800" noProof="0" dirty="0" smtClean="0">
                          <a:solidFill>
                            <a:schemeClr val="bg1"/>
                          </a:solidFill>
                          <a:effectLst/>
                          <a:latin typeface="DINPro-Black" panose="02000503030000020004" pitchFamily="50" charset="0"/>
                        </a:rPr>
                        <a:t>Descripción</a:t>
                      </a:r>
                      <a:endParaRPr lang="es-CL" sz="1800" noProof="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a:txBody>
                    <a:bodyPr/>
                    <a:lstStyle/>
                    <a:p>
                      <a:pPr algn="ctr">
                        <a:lnSpc>
                          <a:spcPct val="107000"/>
                        </a:lnSpc>
                        <a:spcAft>
                          <a:spcPts val="0"/>
                        </a:spcAft>
                      </a:pPr>
                      <a:r>
                        <a:rPr lang="en-US" sz="1800" dirty="0" smtClean="0">
                          <a:solidFill>
                            <a:schemeClr val="bg1"/>
                          </a:solidFill>
                          <a:effectLst/>
                          <a:latin typeface="DINPro-Black" panose="02000503030000020004" pitchFamily="50" charset="0"/>
                        </a:rPr>
                        <a:t>N° </a:t>
                      </a:r>
                      <a:r>
                        <a:rPr lang="en-US" sz="1800" dirty="0" err="1" smtClean="0">
                          <a:solidFill>
                            <a:schemeClr val="bg1"/>
                          </a:solidFill>
                          <a:effectLst/>
                          <a:latin typeface="DINPro-Black" panose="02000503030000020004" pitchFamily="50" charset="0"/>
                        </a:rPr>
                        <a:t>preguntas</a:t>
                      </a:r>
                      <a:endParaRPr lang="es-CL" sz="180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extLst>
                  <a:ext uri="{0D108BD9-81ED-4DB2-BD59-A6C34878D82A}">
                    <a16:rowId xmlns:a16="http://schemas.microsoft.com/office/drawing/2014/main" val="3700769039"/>
                  </a:ext>
                </a:extLst>
              </a:tr>
              <a:tr h="1293368">
                <a:tc>
                  <a:txBody>
                    <a:bodyPr/>
                    <a:lstStyle/>
                    <a:p>
                      <a:pPr algn="ctr">
                        <a:lnSpc>
                          <a:spcPct val="107000"/>
                        </a:lnSpc>
                        <a:spcAft>
                          <a:spcPts val="0"/>
                        </a:spcAft>
                      </a:pPr>
                      <a:r>
                        <a:rPr lang="en-US" sz="1800" dirty="0" err="1" smtClean="0">
                          <a:solidFill>
                            <a:schemeClr val="bg1"/>
                          </a:solidFill>
                          <a:effectLst/>
                          <a:latin typeface="DINPro-Black" panose="02000503030000020004" pitchFamily="50" charset="0"/>
                        </a:rPr>
                        <a:t>Apoyo</a:t>
                      </a:r>
                      <a:r>
                        <a:rPr lang="en-US" sz="1800" dirty="0" smtClean="0">
                          <a:solidFill>
                            <a:schemeClr val="bg1"/>
                          </a:solidFill>
                          <a:effectLst/>
                          <a:latin typeface="DINPro-Black" panose="02000503030000020004" pitchFamily="50" charset="0"/>
                        </a:rPr>
                        <a:t> parental</a:t>
                      </a:r>
                      <a:endParaRPr lang="es-CL" sz="180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a:txBody>
                    <a:bodyPr/>
                    <a:lstStyle/>
                    <a:p>
                      <a:pPr algn="ctr">
                        <a:lnSpc>
                          <a:spcPct val="107000"/>
                        </a:lnSpc>
                        <a:spcAft>
                          <a:spcPts val="0"/>
                        </a:spcAft>
                      </a:pPr>
                      <a:r>
                        <a:rPr lang="en-US" sz="1800" dirty="0">
                          <a:solidFill>
                            <a:srgbClr val="020202"/>
                          </a:solidFill>
                          <a:effectLst/>
                          <a:latin typeface="DINPro-Black" panose="02000503030000020004" pitchFamily="50" charset="0"/>
                        </a:rPr>
                        <a:t>2,5</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1800" dirty="0">
                          <a:solidFill>
                            <a:srgbClr val="020202"/>
                          </a:solidFill>
                          <a:effectLst/>
                          <a:latin typeface="DINPro-Black" panose="02000503030000020004" pitchFamily="50" charset="0"/>
                        </a:rPr>
                        <a:t>21.6%</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1800" dirty="0" smtClean="0">
                          <a:solidFill>
                            <a:srgbClr val="020202"/>
                          </a:solidFill>
                          <a:effectLst/>
                          <a:latin typeface="DINPro-Black" panose="02000503030000020004" pitchFamily="50" charset="0"/>
                        </a:rPr>
                        <a:t>0,74</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s-CL" sz="1800" noProof="0" dirty="0" smtClean="0">
                          <a:solidFill>
                            <a:srgbClr val="020202"/>
                          </a:solidFill>
                          <a:effectLst/>
                          <a:latin typeface="DINPro-Black" panose="02000503030000020004" pitchFamily="50" charset="0"/>
                        </a:rPr>
                        <a:t>Frecuencia y</a:t>
                      </a:r>
                      <a:r>
                        <a:rPr lang="es-CL" sz="1800" baseline="0" noProof="0" dirty="0" smtClean="0">
                          <a:solidFill>
                            <a:srgbClr val="020202"/>
                          </a:solidFill>
                          <a:effectLst/>
                          <a:latin typeface="DINPro-Black" panose="02000503030000020004" pitchFamily="50" charset="0"/>
                        </a:rPr>
                        <a:t> calidad de la comunicación </a:t>
                      </a:r>
                      <a:r>
                        <a:rPr lang="en-US" sz="1800" baseline="0" dirty="0" smtClean="0">
                          <a:solidFill>
                            <a:srgbClr val="020202"/>
                          </a:solidFill>
                          <a:effectLst/>
                          <a:latin typeface="DINPro-Black" panose="02000503030000020004" pitchFamily="50" charset="0"/>
                        </a:rPr>
                        <a:t>padre-</a:t>
                      </a:r>
                      <a:r>
                        <a:rPr lang="en-US" sz="1800" baseline="0" dirty="0" err="1" smtClean="0">
                          <a:solidFill>
                            <a:srgbClr val="020202"/>
                          </a:solidFill>
                          <a:effectLst/>
                          <a:latin typeface="DINPro-Black" panose="02000503030000020004" pitchFamily="50" charset="0"/>
                        </a:rPr>
                        <a:t>hijo</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1800" dirty="0">
                          <a:solidFill>
                            <a:srgbClr val="020202"/>
                          </a:solidFill>
                          <a:effectLst/>
                          <a:latin typeface="DINPro-Black" panose="02000503030000020004" pitchFamily="50" charset="0"/>
                        </a:rPr>
                        <a:t>7</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extLst>
                  <a:ext uri="{0D108BD9-81ED-4DB2-BD59-A6C34878D82A}">
                    <a16:rowId xmlns:a16="http://schemas.microsoft.com/office/drawing/2014/main" val="3365164573"/>
                  </a:ext>
                </a:extLst>
              </a:tr>
              <a:tr h="1616710">
                <a:tc>
                  <a:txBody>
                    <a:bodyPr/>
                    <a:lstStyle/>
                    <a:p>
                      <a:pPr algn="ctr">
                        <a:lnSpc>
                          <a:spcPct val="107000"/>
                        </a:lnSpc>
                        <a:spcAft>
                          <a:spcPts val="0"/>
                        </a:spcAft>
                      </a:pPr>
                      <a:r>
                        <a:rPr lang="en-US" sz="1800" dirty="0" err="1" smtClean="0">
                          <a:solidFill>
                            <a:schemeClr val="bg1"/>
                          </a:solidFill>
                          <a:effectLst/>
                          <a:latin typeface="DINPro-Black" panose="02000503030000020004" pitchFamily="50" charset="0"/>
                        </a:rPr>
                        <a:t>Autoeficacia</a:t>
                      </a:r>
                      <a:r>
                        <a:rPr lang="en-US" sz="1800" dirty="0" smtClean="0">
                          <a:solidFill>
                            <a:schemeClr val="bg1"/>
                          </a:solidFill>
                          <a:effectLst/>
                          <a:latin typeface="DINPro-Black" panose="02000503030000020004" pitchFamily="50" charset="0"/>
                        </a:rPr>
                        <a:t> parental</a:t>
                      </a:r>
                      <a:endParaRPr lang="es-CL" sz="180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a:txBody>
                    <a:bodyPr/>
                    <a:lstStyle/>
                    <a:p>
                      <a:pPr algn="ctr">
                        <a:lnSpc>
                          <a:spcPct val="107000"/>
                        </a:lnSpc>
                        <a:spcAft>
                          <a:spcPts val="0"/>
                        </a:spcAft>
                      </a:pPr>
                      <a:r>
                        <a:rPr lang="en-US" sz="1800" dirty="0">
                          <a:solidFill>
                            <a:srgbClr val="020202"/>
                          </a:solidFill>
                          <a:effectLst/>
                          <a:latin typeface="DINPro-Black" panose="02000503030000020004" pitchFamily="50" charset="0"/>
                        </a:rPr>
                        <a:t>2,3</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1800" dirty="0">
                          <a:solidFill>
                            <a:srgbClr val="020202"/>
                          </a:solidFill>
                          <a:effectLst/>
                          <a:latin typeface="DINPro-Black" panose="02000503030000020004" pitchFamily="50" charset="0"/>
                        </a:rPr>
                        <a:t>21.56%</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1800" dirty="0" smtClean="0">
                          <a:solidFill>
                            <a:srgbClr val="020202"/>
                          </a:solidFill>
                          <a:effectLst/>
                          <a:latin typeface="DINPro-Black" panose="02000503030000020004" pitchFamily="50" charset="0"/>
                        </a:rPr>
                        <a:t>0,75</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s-CL" sz="1800" noProof="0" dirty="0" smtClean="0">
                          <a:solidFill>
                            <a:srgbClr val="020202"/>
                          </a:solidFill>
                          <a:effectLst/>
                          <a:latin typeface="DINPro-Black" panose="02000503030000020004" pitchFamily="50" charset="0"/>
                        </a:rPr>
                        <a:t>Percepción de los padres acerca</a:t>
                      </a:r>
                      <a:r>
                        <a:rPr lang="es-CL" sz="1800" baseline="0" noProof="0" dirty="0" smtClean="0">
                          <a:solidFill>
                            <a:srgbClr val="020202"/>
                          </a:solidFill>
                          <a:effectLst/>
                          <a:latin typeface="DINPro-Black" panose="02000503030000020004" pitchFamily="50" charset="0"/>
                        </a:rPr>
                        <a:t> de su capacidad de apoyar el proceso escolar</a:t>
                      </a:r>
                      <a:endParaRPr lang="es-CL" sz="1800" noProof="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1800" dirty="0">
                          <a:solidFill>
                            <a:srgbClr val="020202"/>
                          </a:solidFill>
                          <a:effectLst/>
                          <a:latin typeface="DINPro-Black" panose="02000503030000020004" pitchFamily="50" charset="0"/>
                        </a:rPr>
                        <a:t>4</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extLst>
                  <a:ext uri="{0D108BD9-81ED-4DB2-BD59-A6C34878D82A}">
                    <a16:rowId xmlns:a16="http://schemas.microsoft.com/office/drawing/2014/main" val="2910849788"/>
                  </a:ext>
                </a:extLst>
              </a:tr>
              <a:tr h="970026">
                <a:tc>
                  <a:txBody>
                    <a:bodyPr/>
                    <a:lstStyle/>
                    <a:p>
                      <a:pPr algn="ctr">
                        <a:lnSpc>
                          <a:spcPct val="107000"/>
                        </a:lnSpc>
                        <a:spcAft>
                          <a:spcPts val="0"/>
                        </a:spcAft>
                      </a:pPr>
                      <a:r>
                        <a:rPr lang="en-US" sz="1800" dirty="0" err="1" smtClean="0">
                          <a:solidFill>
                            <a:schemeClr val="bg1"/>
                          </a:solidFill>
                          <a:effectLst/>
                          <a:latin typeface="DINPro-Black" panose="02000503030000020004" pitchFamily="50" charset="0"/>
                        </a:rPr>
                        <a:t>Comunicación</a:t>
                      </a:r>
                      <a:r>
                        <a:rPr lang="en-US" sz="1800" baseline="0" dirty="0" smtClean="0">
                          <a:solidFill>
                            <a:schemeClr val="bg1"/>
                          </a:solidFill>
                          <a:effectLst/>
                          <a:latin typeface="DINPro-Black" panose="02000503030000020004" pitchFamily="50" charset="0"/>
                        </a:rPr>
                        <a:t> con la </a:t>
                      </a:r>
                      <a:r>
                        <a:rPr lang="en-US" sz="1800" baseline="0" dirty="0" err="1" smtClean="0">
                          <a:solidFill>
                            <a:schemeClr val="bg1"/>
                          </a:solidFill>
                          <a:effectLst/>
                          <a:latin typeface="DINPro-Black" panose="02000503030000020004" pitchFamily="50" charset="0"/>
                        </a:rPr>
                        <a:t>escuela</a:t>
                      </a:r>
                      <a:endParaRPr lang="es-CL" sz="180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a:txBody>
                    <a:bodyPr/>
                    <a:lstStyle/>
                    <a:p>
                      <a:pPr algn="ctr">
                        <a:lnSpc>
                          <a:spcPct val="107000"/>
                        </a:lnSpc>
                        <a:spcAft>
                          <a:spcPts val="0"/>
                        </a:spcAft>
                      </a:pPr>
                      <a:r>
                        <a:rPr lang="en-US" sz="1800" dirty="0">
                          <a:solidFill>
                            <a:srgbClr val="020202"/>
                          </a:solidFill>
                          <a:effectLst/>
                          <a:latin typeface="DINPro-Black" panose="02000503030000020004" pitchFamily="50" charset="0"/>
                        </a:rPr>
                        <a:t>2,0</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1800" dirty="0">
                          <a:solidFill>
                            <a:srgbClr val="020202"/>
                          </a:solidFill>
                          <a:effectLst/>
                          <a:latin typeface="DINPro-Black" panose="02000503030000020004" pitchFamily="50" charset="0"/>
                        </a:rPr>
                        <a:t>15%</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1800" dirty="0" smtClean="0">
                          <a:solidFill>
                            <a:srgbClr val="020202"/>
                          </a:solidFill>
                          <a:effectLst/>
                          <a:latin typeface="DINPro-Black" panose="02000503030000020004" pitchFamily="50" charset="0"/>
                        </a:rPr>
                        <a:t>0,67</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s-CL" sz="1800" noProof="0" dirty="0" smtClean="0">
                          <a:solidFill>
                            <a:srgbClr val="020202"/>
                          </a:solidFill>
                          <a:effectLst/>
                          <a:latin typeface="DINPro-Black" panose="02000503030000020004" pitchFamily="50" charset="0"/>
                        </a:rPr>
                        <a:t>Comunicación</a:t>
                      </a:r>
                      <a:r>
                        <a:rPr lang="es-CL" sz="1800" baseline="0" noProof="0" dirty="0" smtClean="0">
                          <a:solidFill>
                            <a:srgbClr val="020202"/>
                          </a:solidFill>
                          <a:effectLst/>
                          <a:latin typeface="DINPro-Black" panose="02000503030000020004" pitchFamily="50" charset="0"/>
                        </a:rPr>
                        <a:t> entre escuela y familia</a:t>
                      </a:r>
                      <a:endParaRPr lang="es-CL" sz="1800" noProof="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1800" dirty="0">
                          <a:solidFill>
                            <a:srgbClr val="020202"/>
                          </a:solidFill>
                          <a:effectLst/>
                          <a:latin typeface="DINPro-Black" panose="02000503030000020004" pitchFamily="50" charset="0"/>
                        </a:rPr>
                        <a:t>3</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extLst>
                  <a:ext uri="{0D108BD9-81ED-4DB2-BD59-A6C34878D82A}">
                    <a16:rowId xmlns:a16="http://schemas.microsoft.com/office/drawing/2014/main" val="3108001587"/>
                  </a:ext>
                </a:extLst>
              </a:tr>
              <a:tr h="1616710">
                <a:tc>
                  <a:txBody>
                    <a:bodyPr/>
                    <a:lstStyle/>
                    <a:p>
                      <a:pPr algn="ctr">
                        <a:lnSpc>
                          <a:spcPct val="107000"/>
                        </a:lnSpc>
                        <a:spcAft>
                          <a:spcPts val="0"/>
                        </a:spcAft>
                      </a:pPr>
                      <a:r>
                        <a:rPr lang="en-US" sz="1800" dirty="0" err="1" smtClean="0">
                          <a:solidFill>
                            <a:schemeClr val="bg1"/>
                          </a:solidFill>
                          <a:effectLst/>
                          <a:latin typeface="DINPro-Black" panose="02000503030000020004" pitchFamily="50" charset="0"/>
                        </a:rPr>
                        <a:t>Percepción</a:t>
                      </a:r>
                      <a:r>
                        <a:rPr lang="en-US" sz="1800" baseline="0" dirty="0" smtClean="0">
                          <a:solidFill>
                            <a:schemeClr val="bg1"/>
                          </a:solidFill>
                          <a:effectLst/>
                          <a:latin typeface="DINPro-Black" panose="02000503030000020004" pitchFamily="50" charset="0"/>
                        </a:rPr>
                        <a:t> del </a:t>
                      </a:r>
                      <a:r>
                        <a:rPr lang="en-US" sz="1800" baseline="0" dirty="0" err="1" smtClean="0">
                          <a:solidFill>
                            <a:schemeClr val="bg1"/>
                          </a:solidFill>
                          <a:effectLst/>
                          <a:latin typeface="DINPro-Black" panose="02000503030000020004" pitchFamily="50" charset="0"/>
                        </a:rPr>
                        <a:t>estudiante</a:t>
                      </a:r>
                      <a:r>
                        <a:rPr lang="en-US" sz="1800" baseline="0" dirty="0" smtClean="0">
                          <a:solidFill>
                            <a:schemeClr val="bg1"/>
                          </a:solidFill>
                          <a:effectLst/>
                          <a:latin typeface="DINPro-Black" panose="02000503030000020004" pitchFamily="50" charset="0"/>
                        </a:rPr>
                        <a:t> </a:t>
                      </a:r>
                      <a:r>
                        <a:rPr lang="en-US" sz="1800" baseline="0" dirty="0" err="1" smtClean="0">
                          <a:solidFill>
                            <a:schemeClr val="bg1"/>
                          </a:solidFill>
                          <a:effectLst/>
                          <a:latin typeface="DINPro-Black" panose="02000503030000020004" pitchFamily="50" charset="0"/>
                        </a:rPr>
                        <a:t>sobre</a:t>
                      </a:r>
                      <a:r>
                        <a:rPr lang="en-US" sz="1800" baseline="0" dirty="0" smtClean="0">
                          <a:solidFill>
                            <a:schemeClr val="bg1"/>
                          </a:solidFill>
                          <a:effectLst/>
                          <a:latin typeface="DINPro-Black" panose="02000503030000020004" pitchFamily="50" charset="0"/>
                        </a:rPr>
                        <a:t> </a:t>
                      </a:r>
                      <a:r>
                        <a:rPr lang="en-US" sz="1800" baseline="0" dirty="0" err="1" smtClean="0">
                          <a:solidFill>
                            <a:schemeClr val="bg1"/>
                          </a:solidFill>
                          <a:effectLst/>
                          <a:latin typeface="DINPro-Black" panose="02000503030000020004" pitchFamily="50" charset="0"/>
                        </a:rPr>
                        <a:t>apoyo</a:t>
                      </a:r>
                      <a:r>
                        <a:rPr lang="en-US" sz="1800" baseline="0" dirty="0" smtClean="0">
                          <a:solidFill>
                            <a:schemeClr val="bg1"/>
                          </a:solidFill>
                          <a:effectLst/>
                          <a:latin typeface="DINPro-Black" panose="02000503030000020004" pitchFamily="50" charset="0"/>
                        </a:rPr>
                        <a:t> </a:t>
                      </a:r>
                      <a:r>
                        <a:rPr lang="en-US" sz="1800" baseline="0" dirty="0" err="1" smtClean="0">
                          <a:solidFill>
                            <a:schemeClr val="bg1"/>
                          </a:solidFill>
                          <a:effectLst/>
                          <a:latin typeface="DINPro-Black" panose="02000503030000020004" pitchFamily="50" charset="0"/>
                        </a:rPr>
                        <a:t>emocional</a:t>
                      </a:r>
                      <a:endParaRPr lang="es-CL" sz="180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a:txBody>
                    <a:bodyPr/>
                    <a:lstStyle/>
                    <a:p>
                      <a:pPr algn="ctr">
                        <a:lnSpc>
                          <a:spcPct val="107000"/>
                        </a:lnSpc>
                        <a:spcAft>
                          <a:spcPts val="0"/>
                        </a:spcAft>
                      </a:pPr>
                      <a:r>
                        <a:rPr lang="en-US" sz="1800" dirty="0">
                          <a:solidFill>
                            <a:srgbClr val="020202"/>
                          </a:solidFill>
                          <a:effectLst/>
                          <a:latin typeface="DINPro-Black" panose="02000503030000020004" pitchFamily="50" charset="0"/>
                        </a:rPr>
                        <a:t>1,6</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1800" dirty="0">
                          <a:solidFill>
                            <a:srgbClr val="020202"/>
                          </a:solidFill>
                          <a:effectLst/>
                          <a:latin typeface="DINPro-Black" panose="02000503030000020004" pitchFamily="50" charset="0"/>
                        </a:rPr>
                        <a:t>11%</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1800" dirty="0" smtClean="0">
                          <a:solidFill>
                            <a:srgbClr val="020202"/>
                          </a:solidFill>
                          <a:effectLst/>
                          <a:latin typeface="DINPro-Black" panose="02000503030000020004" pitchFamily="50" charset="0"/>
                        </a:rPr>
                        <a:t>0,56</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s-CL" sz="1800" noProof="0" dirty="0" smtClean="0">
                          <a:solidFill>
                            <a:srgbClr val="020202"/>
                          </a:solidFill>
                          <a:effectLst/>
                          <a:latin typeface="DINPro-Black" panose="02000503030000020004" pitchFamily="50" charset="0"/>
                        </a:rPr>
                        <a:t>Percepción del</a:t>
                      </a:r>
                      <a:r>
                        <a:rPr lang="es-CL" sz="1800" baseline="0" noProof="0" dirty="0" smtClean="0">
                          <a:solidFill>
                            <a:srgbClr val="020202"/>
                          </a:solidFill>
                          <a:effectLst/>
                          <a:latin typeface="DINPro-Black" panose="02000503030000020004" pitchFamily="50" charset="0"/>
                        </a:rPr>
                        <a:t> estudiante sobre el apoyo emocional que recibe</a:t>
                      </a:r>
                      <a:endParaRPr lang="es-CL" sz="1800" noProof="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1800" dirty="0">
                          <a:solidFill>
                            <a:srgbClr val="020202"/>
                          </a:solidFill>
                          <a:effectLst/>
                          <a:latin typeface="DINPro-Black" panose="02000503030000020004" pitchFamily="50" charset="0"/>
                        </a:rPr>
                        <a:t>3</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extLst>
                  <a:ext uri="{0D108BD9-81ED-4DB2-BD59-A6C34878D82A}">
                    <a16:rowId xmlns:a16="http://schemas.microsoft.com/office/drawing/2014/main" val="3866012613"/>
                  </a:ext>
                </a:extLst>
              </a:tr>
              <a:tr h="970026">
                <a:tc>
                  <a:txBody>
                    <a:bodyPr/>
                    <a:lstStyle/>
                    <a:p>
                      <a:pPr algn="ctr">
                        <a:lnSpc>
                          <a:spcPct val="107000"/>
                        </a:lnSpc>
                        <a:spcAft>
                          <a:spcPts val="0"/>
                        </a:spcAft>
                      </a:pPr>
                      <a:r>
                        <a:rPr lang="en-US" sz="1800" dirty="0" err="1" smtClean="0">
                          <a:solidFill>
                            <a:schemeClr val="bg1"/>
                          </a:solidFill>
                          <a:effectLst/>
                          <a:latin typeface="DINPro-Black" panose="02000503030000020004" pitchFamily="50" charset="0"/>
                        </a:rPr>
                        <a:t>Condiciones</a:t>
                      </a:r>
                      <a:r>
                        <a:rPr lang="en-US" sz="1800" dirty="0" smtClean="0">
                          <a:solidFill>
                            <a:schemeClr val="bg1"/>
                          </a:solidFill>
                          <a:effectLst/>
                          <a:latin typeface="DINPro-Black" panose="02000503030000020004" pitchFamily="50" charset="0"/>
                        </a:rPr>
                        <a:t> </a:t>
                      </a:r>
                      <a:r>
                        <a:rPr lang="en-US" sz="1800" dirty="0" err="1" smtClean="0">
                          <a:solidFill>
                            <a:schemeClr val="bg1"/>
                          </a:solidFill>
                          <a:effectLst/>
                          <a:latin typeface="DINPro-Black" panose="02000503030000020004" pitchFamily="50" charset="0"/>
                        </a:rPr>
                        <a:t>materiales</a:t>
                      </a:r>
                      <a:r>
                        <a:rPr lang="en-US" sz="1800" baseline="0" dirty="0" smtClean="0">
                          <a:solidFill>
                            <a:schemeClr val="bg1"/>
                          </a:solidFill>
                          <a:effectLst/>
                          <a:latin typeface="DINPro-Black" panose="02000503030000020004" pitchFamily="50" charset="0"/>
                        </a:rPr>
                        <a:t> del </a:t>
                      </a:r>
                      <a:r>
                        <a:rPr lang="en-US" sz="1800" baseline="0" dirty="0" err="1" smtClean="0">
                          <a:solidFill>
                            <a:schemeClr val="bg1"/>
                          </a:solidFill>
                          <a:effectLst/>
                          <a:latin typeface="DINPro-Black" panose="02000503030000020004" pitchFamily="50" charset="0"/>
                        </a:rPr>
                        <a:t>hogar</a:t>
                      </a:r>
                      <a:endParaRPr lang="es-CL" sz="180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a:txBody>
                    <a:bodyPr/>
                    <a:lstStyle/>
                    <a:p>
                      <a:pPr algn="ctr">
                        <a:lnSpc>
                          <a:spcPct val="107000"/>
                        </a:lnSpc>
                        <a:spcAft>
                          <a:spcPts val="0"/>
                        </a:spcAft>
                      </a:pPr>
                      <a:r>
                        <a:rPr lang="en-US" sz="1800" dirty="0">
                          <a:solidFill>
                            <a:srgbClr val="020202"/>
                          </a:solidFill>
                          <a:effectLst/>
                          <a:latin typeface="DINPro-Black" panose="02000503030000020004" pitchFamily="50" charset="0"/>
                        </a:rPr>
                        <a:t>2,4</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1800" dirty="0">
                          <a:solidFill>
                            <a:srgbClr val="020202"/>
                          </a:solidFill>
                          <a:effectLst/>
                          <a:latin typeface="DINPro-Black" panose="02000503030000020004" pitchFamily="50" charset="0"/>
                        </a:rPr>
                        <a:t>13.1%</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1800" dirty="0" smtClean="0">
                          <a:solidFill>
                            <a:srgbClr val="020202"/>
                          </a:solidFill>
                          <a:effectLst/>
                          <a:latin typeface="DINPro-Black" panose="02000503030000020004" pitchFamily="50" charset="0"/>
                        </a:rPr>
                        <a:t>0,57</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s-CL" sz="1800" noProof="0" dirty="0" smtClean="0">
                          <a:solidFill>
                            <a:srgbClr val="020202"/>
                          </a:solidFill>
                          <a:effectLst/>
                          <a:latin typeface="DINPro-Black" panose="02000503030000020004" pitchFamily="50" charset="0"/>
                        </a:rPr>
                        <a:t>Equipamiento para educación online</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1800" dirty="0">
                          <a:solidFill>
                            <a:srgbClr val="020202"/>
                          </a:solidFill>
                          <a:effectLst/>
                          <a:latin typeface="DINPro-Black" panose="02000503030000020004" pitchFamily="50" charset="0"/>
                        </a:rPr>
                        <a:t>3</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extLst>
                  <a:ext uri="{0D108BD9-81ED-4DB2-BD59-A6C34878D82A}">
                    <a16:rowId xmlns:a16="http://schemas.microsoft.com/office/drawing/2014/main" val="2500061213"/>
                  </a:ext>
                </a:extLst>
              </a:tr>
              <a:tr h="1293368">
                <a:tc>
                  <a:txBody>
                    <a:bodyPr/>
                    <a:lstStyle/>
                    <a:p>
                      <a:pPr algn="ctr">
                        <a:lnSpc>
                          <a:spcPct val="107000"/>
                        </a:lnSpc>
                        <a:spcAft>
                          <a:spcPts val="0"/>
                        </a:spcAft>
                      </a:pPr>
                      <a:r>
                        <a:rPr lang="en-US" sz="1800" dirty="0" err="1" smtClean="0">
                          <a:solidFill>
                            <a:schemeClr val="bg1"/>
                          </a:solidFill>
                          <a:effectLst/>
                          <a:latin typeface="DINPro-Black" panose="02000503030000020004" pitchFamily="50" charset="0"/>
                        </a:rPr>
                        <a:t>Estresores</a:t>
                      </a:r>
                      <a:r>
                        <a:rPr lang="en-US" sz="1800" dirty="0" smtClean="0">
                          <a:solidFill>
                            <a:schemeClr val="bg1"/>
                          </a:solidFill>
                          <a:effectLst/>
                          <a:latin typeface="DINPro-Black" panose="02000503030000020004" pitchFamily="50" charset="0"/>
                        </a:rPr>
                        <a:t> </a:t>
                      </a:r>
                      <a:r>
                        <a:rPr lang="en-US" sz="1800" dirty="0" err="1" smtClean="0">
                          <a:solidFill>
                            <a:schemeClr val="bg1"/>
                          </a:solidFill>
                          <a:effectLst/>
                          <a:latin typeface="DINPro-Black" panose="02000503030000020004" pitchFamily="50" charset="0"/>
                        </a:rPr>
                        <a:t>asociados</a:t>
                      </a:r>
                      <a:r>
                        <a:rPr lang="en-US" sz="1800" dirty="0" smtClean="0">
                          <a:solidFill>
                            <a:schemeClr val="bg1"/>
                          </a:solidFill>
                          <a:effectLst/>
                          <a:latin typeface="DINPro-Black" panose="02000503030000020004" pitchFamily="50" charset="0"/>
                        </a:rPr>
                        <a:t> a la </a:t>
                      </a:r>
                      <a:r>
                        <a:rPr lang="en-US" sz="1800" dirty="0" err="1" smtClean="0">
                          <a:solidFill>
                            <a:schemeClr val="bg1"/>
                          </a:solidFill>
                          <a:effectLst/>
                          <a:latin typeface="DINPro-Black" panose="02000503030000020004" pitchFamily="50" charset="0"/>
                        </a:rPr>
                        <a:t>pandemia</a:t>
                      </a:r>
                      <a:endParaRPr lang="es-CL" sz="180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a:txBody>
                    <a:bodyPr/>
                    <a:lstStyle/>
                    <a:p>
                      <a:pPr algn="ctr">
                        <a:lnSpc>
                          <a:spcPct val="107000"/>
                        </a:lnSpc>
                        <a:spcAft>
                          <a:spcPts val="0"/>
                        </a:spcAft>
                      </a:pPr>
                      <a:r>
                        <a:rPr lang="en-US" sz="1800" dirty="0">
                          <a:solidFill>
                            <a:srgbClr val="020202"/>
                          </a:solidFill>
                          <a:effectLst/>
                          <a:latin typeface="DINPro-Black" panose="02000503030000020004" pitchFamily="50" charset="0"/>
                        </a:rPr>
                        <a:t>2,1</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1800" dirty="0">
                          <a:solidFill>
                            <a:srgbClr val="020202"/>
                          </a:solidFill>
                          <a:effectLst/>
                          <a:latin typeface="DINPro-Black" panose="02000503030000020004" pitchFamily="50" charset="0"/>
                        </a:rPr>
                        <a:t>8.5%</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1800" dirty="0" smtClean="0">
                          <a:solidFill>
                            <a:srgbClr val="020202"/>
                          </a:solidFill>
                          <a:effectLst/>
                          <a:latin typeface="DINPro-Black" panose="02000503030000020004" pitchFamily="50" charset="0"/>
                        </a:rPr>
                        <a:t>0,54</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s-CL" sz="1800" noProof="0" dirty="0" smtClean="0">
                          <a:solidFill>
                            <a:srgbClr val="020202"/>
                          </a:solidFill>
                          <a:effectLst/>
                          <a:latin typeface="DINPro-Black" panose="02000503030000020004" pitchFamily="50" charset="0"/>
                        </a:rPr>
                        <a:t>Eventos familiares</a:t>
                      </a:r>
                      <a:r>
                        <a:rPr lang="es-CL" sz="1800" baseline="0" noProof="0" dirty="0" smtClean="0">
                          <a:solidFill>
                            <a:srgbClr val="020202"/>
                          </a:solidFill>
                          <a:effectLst/>
                          <a:latin typeface="DINPro-Black" panose="02000503030000020004" pitchFamily="50" charset="0"/>
                        </a:rPr>
                        <a:t> adversos relacionados con la pandemia</a:t>
                      </a:r>
                      <a:endParaRPr lang="es-CL" sz="1800" noProof="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1800" dirty="0">
                          <a:solidFill>
                            <a:srgbClr val="020202"/>
                          </a:solidFill>
                          <a:effectLst/>
                          <a:latin typeface="DINPro-Black" panose="02000503030000020004" pitchFamily="50" charset="0"/>
                        </a:rPr>
                        <a:t>3</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extLst>
                  <a:ext uri="{0D108BD9-81ED-4DB2-BD59-A6C34878D82A}">
                    <a16:rowId xmlns:a16="http://schemas.microsoft.com/office/drawing/2014/main" val="195551934"/>
                  </a:ext>
                </a:extLst>
              </a:tr>
              <a:tr h="329262">
                <a:tc>
                  <a:txBody>
                    <a:bodyPr/>
                    <a:lstStyle/>
                    <a:p>
                      <a:pPr algn="ctr">
                        <a:lnSpc>
                          <a:spcPct val="107000"/>
                        </a:lnSpc>
                        <a:spcAft>
                          <a:spcPts val="0"/>
                        </a:spcAft>
                      </a:pPr>
                      <a:r>
                        <a:rPr lang="es-CL" sz="1800" noProof="0" dirty="0" smtClean="0">
                          <a:solidFill>
                            <a:schemeClr val="bg1"/>
                          </a:solidFill>
                          <a:effectLst/>
                          <a:latin typeface="DINPro-Black" panose="02000503030000020004" pitchFamily="50" charset="0"/>
                        </a:rPr>
                        <a:t>Estrés</a:t>
                      </a:r>
                      <a:r>
                        <a:rPr lang="en-US" sz="1800" baseline="0" dirty="0" smtClean="0">
                          <a:solidFill>
                            <a:schemeClr val="bg1"/>
                          </a:solidFill>
                          <a:effectLst/>
                          <a:latin typeface="DINPro-Black" panose="02000503030000020004" pitchFamily="50" charset="0"/>
                        </a:rPr>
                        <a:t> parental</a:t>
                      </a:r>
                      <a:endParaRPr lang="es-CL" sz="180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a:txBody>
                    <a:bodyPr/>
                    <a:lstStyle/>
                    <a:p>
                      <a:pPr algn="ctr">
                        <a:lnSpc>
                          <a:spcPct val="107000"/>
                        </a:lnSpc>
                        <a:spcAft>
                          <a:spcPts val="0"/>
                        </a:spcAft>
                      </a:pPr>
                      <a:r>
                        <a:rPr lang="en-US" sz="1800" dirty="0">
                          <a:solidFill>
                            <a:srgbClr val="020202"/>
                          </a:solidFill>
                          <a:effectLst/>
                          <a:latin typeface="DINPro-Black" panose="02000503030000020004" pitchFamily="50" charset="0"/>
                        </a:rPr>
                        <a:t>1,1</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1800" dirty="0">
                          <a:solidFill>
                            <a:srgbClr val="020202"/>
                          </a:solidFill>
                          <a:effectLst/>
                          <a:latin typeface="DINPro-Black" panose="02000503030000020004" pitchFamily="50" charset="0"/>
                        </a:rPr>
                        <a:t>8.4%</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1800" dirty="0" smtClean="0">
                          <a:solidFill>
                            <a:srgbClr val="020202"/>
                          </a:solidFill>
                          <a:effectLst/>
                          <a:latin typeface="DINPro-Black" panose="02000503030000020004" pitchFamily="50" charset="0"/>
                        </a:rPr>
                        <a:t>0,67</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s-CL" sz="1800" noProof="0" dirty="0" smtClean="0">
                          <a:solidFill>
                            <a:srgbClr val="020202"/>
                          </a:solidFill>
                          <a:effectLst/>
                          <a:latin typeface="DINPro-Black" panose="02000503030000020004" pitchFamily="50" charset="0"/>
                        </a:rPr>
                        <a:t>Episodios</a:t>
                      </a:r>
                      <a:r>
                        <a:rPr lang="en-US" sz="1800" baseline="0" dirty="0" smtClean="0">
                          <a:solidFill>
                            <a:srgbClr val="020202"/>
                          </a:solidFill>
                          <a:effectLst/>
                          <a:latin typeface="DINPro-Black" panose="02000503030000020004" pitchFamily="50" charset="0"/>
                        </a:rPr>
                        <a:t> de</a:t>
                      </a:r>
                      <a:r>
                        <a:rPr lang="en-US" sz="1800" dirty="0" smtClean="0">
                          <a:solidFill>
                            <a:srgbClr val="020202"/>
                          </a:solidFill>
                          <a:effectLst/>
                          <a:latin typeface="DINPro-Black" panose="02000503030000020004" pitchFamily="50" charset="0"/>
                        </a:rPr>
                        <a:t> </a:t>
                      </a:r>
                      <a:r>
                        <a:rPr lang="en-US" sz="1800" dirty="0">
                          <a:solidFill>
                            <a:srgbClr val="020202"/>
                          </a:solidFill>
                          <a:effectLst/>
                          <a:latin typeface="DINPro-Black" panose="02000503030000020004" pitchFamily="50" charset="0"/>
                        </a:rPr>
                        <a:t>VIF</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1800" dirty="0">
                          <a:solidFill>
                            <a:srgbClr val="020202"/>
                          </a:solidFill>
                          <a:effectLst/>
                          <a:latin typeface="DINPro-Black" panose="02000503030000020004" pitchFamily="50" charset="0"/>
                        </a:rPr>
                        <a:t>2</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extLst>
                  <a:ext uri="{0D108BD9-81ED-4DB2-BD59-A6C34878D82A}">
                    <a16:rowId xmlns:a16="http://schemas.microsoft.com/office/drawing/2014/main" val="1195084694"/>
                  </a:ext>
                </a:extLst>
              </a:tr>
              <a:tr h="1018274">
                <a:tc>
                  <a:txBody>
                    <a:bodyPr/>
                    <a:lstStyle/>
                    <a:p>
                      <a:pPr algn="ctr">
                        <a:lnSpc>
                          <a:spcPct val="107000"/>
                        </a:lnSpc>
                        <a:spcAft>
                          <a:spcPts val="0"/>
                        </a:spcAft>
                      </a:pPr>
                      <a:r>
                        <a:rPr lang="en-US" sz="1800" dirty="0" smtClean="0">
                          <a:solidFill>
                            <a:schemeClr val="bg1"/>
                          </a:solidFill>
                          <a:effectLst/>
                          <a:latin typeface="DINPro-Black" panose="02000503030000020004" pitchFamily="50" charset="0"/>
                        </a:rPr>
                        <a:t>Vida social del </a:t>
                      </a:r>
                      <a:r>
                        <a:rPr lang="en-US" sz="1800" dirty="0" err="1" smtClean="0">
                          <a:solidFill>
                            <a:schemeClr val="bg1"/>
                          </a:solidFill>
                          <a:effectLst/>
                          <a:latin typeface="DINPro-Black" panose="02000503030000020004" pitchFamily="50" charset="0"/>
                        </a:rPr>
                        <a:t>estudiante</a:t>
                      </a:r>
                      <a:endParaRPr lang="es-CL" sz="180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a:txBody>
                    <a:bodyPr/>
                    <a:lstStyle/>
                    <a:p>
                      <a:pPr algn="ctr">
                        <a:lnSpc>
                          <a:spcPct val="107000"/>
                        </a:lnSpc>
                        <a:spcAft>
                          <a:spcPts val="0"/>
                        </a:spcAft>
                      </a:pPr>
                      <a:r>
                        <a:rPr lang="en-US" sz="1800" dirty="0">
                          <a:solidFill>
                            <a:srgbClr val="020202"/>
                          </a:solidFill>
                          <a:effectLst/>
                          <a:latin typeface="DINPro-Black" panose="02000503030000020004" pitchFamily="50" charset="0"/>
                        </a:rPr>
                        <a:t>1,9</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1800" dirty="0">
                          <a:solidFill>
                            <a:srgbClr val="020202"/>
                          </a:solidFill>
                          <a:effectLst/>
                          <a:latin typeface="DINPro-Black" panose="02000503030000020004" pitchFamily="50" charset="0"/>
                        </a:rPr>
                        <a:t>7.5%</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1800" dirty="0" smtClean="0">
                          <a:solidFill>
                            <a:srgbClr val="020202"/>
                          </a:solidFill>
                          <a:effectLst/>
                          <a:latin typeface="DINPro-Black" panose="02000503030000020004" pitchFamily="50" charset="0"/>
                        </a:rPr>
                        <a:t>0,64</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s-CL" sz="1800" noProof="0" dirty="0" smtClean="0">
                          <a:solidFill>
                            <a:srgbClr val="020202"/>
                          </a:solidFill>
                          <a:effectLst/>
                          <a:latin typeface="DINPro-Black" panose="02000503030000020004" pitchFamily="50" charset="0"/>
                        </a:rPr>
                        <a:t>Frecuencia</a:t>
                      </a:r>
                      <a:r>
                        <a:rPr lang="es-CL" sz="1800" baseline="0" noProof="0" dirty="0" smtClean="0">
                          <a:solidFill>
                            <a:srgbClr val="020202"/>
                          </a:solidFill>
                          <a:effectLst/>
                          <a:latin typeface="DINPro-Black" panose="02000503030000020004" pitchFamily="50" charset="0"/>
                        </a:rPr>
                        <a:t> de interacción con amigos</a:t>
                      </a:r>
                      <a:endParaRPr lang="es-CL" sz="1800" noProof="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1800" dirty="0">
                          <a:solidFill>
                            <a:srgbClr val="020202"/>
                          </a:solidFill>
                          <a:effectLst/>
                          <a:latin typeface="DINPro-Black" panose="02000503030000020004" pitchFamily="50" charset="0"/>
                        </a:rPr>
                        <a:t>2</a:t>
                      </a:r>
                      <a:endParaRPr lang="es-CL" sz="18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extLst>
                  <a:ext uri="{0D108BD9-81ED-4DB2-BD59-A6C34878D82A}">
                    <a16:rowId xmlns:a16="http://schemas.microsoft.com/office/drawing/2014/main" val="3257179325"/>
                  </a:ext>
                </a:extLst>
              </a:tr>
            </a:tbl>
          </a:graphicData>
        </a:graphic>
      </p:graphicFrame>
    </p:spTree>
    <p:extLst>
      <p:ext uri="{BB962C8B-B14F-4D97-AF65-F5344CB8AC3E}">
        <p14:creationId xmlns:p14="http://schemas.microsoft.com/office/powerpoint/2010/main" val="230713644"/>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0"/>
            <a:ext cx="24371301" cy="2215662"/>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4" name="Rectángulo 3"/>
          <p:cNvSpPr/>
          <p:nvPr/>
        </p:nvSpPr>
        <p:spPr>
          <a:xfrm>
            <a:off x="21889617" y="2215662"/>
            <a:ext cx="2481684" cy="9522248"/>
          </a:xfrm>
          <a:prstGeom prst="rect">
            <a:avLst/>
          </a:prstGeom>
          <a:solidFill>
            <a:srgbClr val="00206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6" name="Rectángulo 5"/>
          <p:cNvSpPr/>
          <p:nvPr/>
        </p:nvSpPr>
        <p:spPr>
          <a:xfrm>
            <a:off x="21889617" y="11737910"/>
            <a:ext cx="2481684" cy="1978090"/>
          </a:xfrm>
          <a:prstGeom prst="rect">
            <a:avLst/>
          </a:prstGeom>
          <a:solidFill>
            <a:srgbClr val="428DF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5" name="Flecha derecha 4"/>
          <p:cNvSpPr/>
          <p:nvPr/>
        </p:nvSpPr>
        <p:spPr>
          <a:xfrm>
            <a:off x="22300162" y="12148457"/>
            <a:ext cx="1604865" cy="1212980"/>
          </a:xfrm>
          <a:prstGeom prst="rightArrow">
            <a:avLst/>
          </a:prstGeom>
          <a:solidFill>
            <a:schemeClr val="bg1"/>
          </a:solidFill>
          <a:ln w="25400" cap="flat">
            <a:solidFill>
              <a:schemeClr val="bg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10" name="Rectángulo 9"/>
          <p:cNvSpPr/>
          <p:nvPr/>
        </p:nvSpPr>
        <p:spPr>
          <a:xfrm>
            <a:off x="261753" y="507379"/>
            <a:ext cx="7255512" cy="923330"/>
          </a:xfrm>
          <a:prstGeom prst="rect">
            <a:avLst/>
          </a:prstGeom>
        </p:spPr>
        <p:txBody>
          <a:bodyPr wrap="none">
            <a:spAutoFit/>
          </a:bodyPr>
          <a:lstStyle/>
          <a:p>
            <a:r>
              <a:rPr lang="es-CL" sz="5400" dirty="0" smtClean="0">
                <a:solidFill>
                  <a:schemeClr val="tx1"/>
                </a:solidFill>
                <a:latin typeface="DINPro-Bold" panose="02000503030000020004" pitchFamily="50" charset="0"/>
              </a:rPr>
              <a:t>Acciones de la escuela</a:t>
            </a:r>
          </a:p>
        </p:txBody>
      </p:sp>
      <p:sp>
        <p:nvSpPr>
          <p:cNvPr id="3" name="Rectángulo 2"/>
          <p:cNvSpPr/>
          <p:nvPr/>
        </p:nvSpPr>
        <p:spPr>
          <a:xfrm>
            <a:off x="0" y="2215662"/>
            <a:ext cx="21889617" cy="11520000"/>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pic>
        <p:nvPicPr>
          <p:cNvPr id="28" name="Imagen 27"/>
          <p:cNvPicPr>
            <a:picLocks noChangeAspect="1"/>
          </p:cNvPicPr>
          <p:nvPr/>
        </p:nvPicPr>
        <p:blipFill>
          <a:blip r:embed="rId2"/>
          <a:stretch>
            <a:fillRect/>
          </a:stretch>
        </p:blipFill>
        <p:spPr>
          <a:xfrm>
            <a:off x="20154121" y="701786"/>
            <a:ext cx="3732244" cy="534517"/>
          </a:xfrm>
          <a:prstGeom prst="rect">
            <a:avLst/>
          </a:prstGeom>
        </p:spPr>
      </p:pic>
      <p:sp>
        <p:nvSpPr>
          <p:cNvPr id="16" name="Rectángulo 15"/>
          <p:cNvSpPr/>
          <p:nvPr/>
        </p:nvSpPr>
        <p:spPr>
          <a:xfrm>
            <a:off x="720430" y="2851182"/>
            <a:ext cx="19433691" cy="1163395"/>
          </a:xfrm>
          <a:prstGeom prst="rect">
            <a:avLst/>
          </a:prstGeom>
        </p:spPr>
        <p:txBody>
          <a:bodyPr wrap="square">
            <a:spAutoFit/>
          </a:bodyPr>
          <a:lstStyle/>
          <a:p>
            <a:pPr>
              <a:lnSpc>
                <a:spcPct val="120000"/>
              </a:lnSpc>
              <a:defRPr sz="2900">
                <a:solidFill>
                  <a:srgbClr val="797979"/>
                </a:solidFill>
                <a:latin typeface="DINPro-Bold"/>
                <a:ea typeface="DINPro-Bold"/>
                <a:cs typeface="DINPro-Bold"/>
                <a:sym typeface="DINPro-Bold"/>
              </a:defRPr>
            </a:pPr>
            <a:r>
              <a:rPr lang="es-CL" dirty="0" smtClean="0">
                <a:solidFill>
                  <a:schemeClr val="bg1"/>
                </a:solidFill>
                <a:latin typeface="DINPro-Black" panose="02000503030000020004" pitchFamily="50" charset="0"/>
                <a:ea typeface="DINPro-Light"/>
                <a:cs typeface="DINPro-Light"/>
              </a:rPr>
              <a:t>Como complemento, en marzo 2021, se re contactó a los directores de todas las escuelas del SLEP para recoger información acerca de las acciones realizadas durante el cierre de escuelas. Las variables utilizadas fueron</a:t>
            </a:r>
            <a:r>
              <a:rPr lang="en-US" dirty="0" smtClean="0">
                <a:solidFill>
                  <a:schemeClr val="bg1"/>
                </a:solidFill>
                <a:latin typeface="DINPro-Black" panose="02000503030000020004" pitchFamily="50" charset="0"/>
                <a:ea typeface="DINPro-Light"/>
                <a:cs typeface="DINPro-Light"/>
              </a:rPr>
              <a:t>:</a:t>
            </a:r>
            <a:endParaRPr lang="es-CL" dirty="0">
              <a:solidFill>
                <a:schemeClr val="bg1"/>
              </a:solidFill>
              <a:latin typeface="DINPro-Black" panose="02000503030000020004" pitchFamily="50" charset="0"/>
              <a:ea typeface="DINPro-Light"/>
              <a:cs typeface="DINPro-Light"/>
            </a:endParaRPr>
          </a:p>
        </p:txBody>
      </p:sp>
      <p:sp>
        <p:nvSpPr>
          <p:cNvPr id="11" name="Lorem ipsum dolor sit amet, consectetur adipiscing elit. In blandit eleifend nibh, sit amet egestas risus.Curabitur ac cursus sapien."/>
          <p:cNvSpPr txBox="1"/>
          <p:nvPr/>
        </p:nvSpPr>
        <p:spPr>
          <a:xfrm>
            <a:off x="1943341" y="5274282"/>
            <a:ext cx="5614455" cy="18097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1" tIns="45711" rIns="45711" bIns="45711" anchor="ctr">
            <a:spAutoFit/>
          </a:bodyPr>
          <a:lstStyle>
            <a:lvl1pPr>
              <a:lnSpc>
                <a:spcPct val="90000"/>
              </a:lnSpc>
              <a:defRPr sz="2400">
                <a:solidFill>
                  <a:srgbClr val="797979"/>
                </a:solidFill>
                <a:latin typeface="DINPro-Light"/>
                <a:ea typeface="DINPro-Light"/>
                <a:cs typeface="DINPro-Light"/>
                <a:sym typeface="DINPro-Light"/>
              </a:defRPr>
            </a:lvl1pPr>
          </a:lstStyle>
          <a:p>
            <a:r>
              <a:rPr lang="es-CL" sz="2800" b="1" dirty="0" smtClean="0">
                <a:solidFill>
                  <a:schemeClr val="bg1"/>
                </a:solidFill>
                <a:latin typeface="DINPro-Black" panose="02000503030000020004" pitchFamily="50" charset="0"/>
              </a:rPr>
              <a:t>Retraso en el actuar</a:t>
            </a:r>
            <a:r>
              <a:rPr lang="es-CL" sz="2800" dirty="0" smtClean="0">
                <a:solidFill>
                  <a:schemeClr val="bg1"/>
                </a:solidFill>
                <a:latin typeface="DINPro-Black" panose="02000503030000020004" pitchFamily="50" charset="0"/>
              </a:rPr>
              <a:t>. </a:t>
            </a:r>
            <a:r>
              <a:rPr lang="es-CL" dirty="0" smtClean="0">
                <a:solidFill>
                  <a:schemeClr val="bg1"/>
                </a:solidFill>
                <a:latin typeface="DINPro-Black" panose="02000503030000020004" pitchFamily="50" charset="0"/>
              </a:rPr>
              <a:t>Tiempo que tomaron los equipos directivos para crear un plan de contingencia. Tres categorías: un mes o menos, dos a cuatro meses, más de cuatro meses.</a:t>
            </a:r>
            <a:endParaRPr lang="es-CL" dirty="0">
              <a:solidFill>
                <a:schemeClr val="bg1"/>
              </a:solidFill>
              <a:latin typeface="DINPro-Black" panose="02000503030000020004" pitchFamily="50" charset="0"/>
            </a:endParaRPr>
          </a:p>
        </p:txBody>
      </p:sp>
      <p:sp>
        <p:nvSpPr>
          <p:cNvPr id="12" name="Lorem ipsum dolor sit amet, consectetur adipiscing elit. In blandit eleifend nibh, sit amet egestas risus.Curabitur ac cursus sapien."/>
          <p:cNvSpPr txBox="1"/>
          <p:nvPr/>
        </p:nvSpPr>
        <p:spPr>
          <a:xfrm>
            <a:off x="1914297" y="8436065"/>
            <a:ext cx="5480618" cy="14773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1" tIns="45711" rIns="45711" bIns="45711" anchor="ctr">
            <a:spAutoFit/>
          </a:bodyPr>
          <a:lstStyle>
            <a:lvl1pPr>
              <a:lnSpc>
                <a:spcPct val="90000"/>
              </a:lnSpc>
              <a:defRPr sz="2400">
                <a:solidFill>
                  <a:srgbClr val="797979"/>
                </a:solidFill>
                <a:latin typeface="DINPro-Light"/>
                <a:ea typeface="DINPro-Light"/>
                <a:cs typeface="DINPro-Light"/>
                <a:sym typeface="DINPro-Light"/>
              </a:defRPr>
            </a:lvl1pPr>
          </a:lstStyle>
          <a:p>
            <a:r>
              <a:rPr lang="es-CL" sz="2800" b="1" dirty="0" smtClean="0">
                <a:solidFill>
                  <a:schemeClr val="bg1"/>
                </a:solidFill>
                <a:latin typeface="DINPro-Black" panose="02000503030000020004" pitchFamily="50" charset="0"/>
              </a:rPr>
              <a:t>Provisión de material educativo.  </a:t>
            </a:r>
            <a:r>
              <a:rPr lang="es-CL" dirty="0" smtClean="0">
                <a:solidFill>
                  <a:schemeClr val="bg1"/>
                </a:solidFill>
                <a:latin typeface="DINPro-Black" panose="02000503030000020004" pitchFamily="50" charset="0"/>
              </a:rPr>
              <a:t>Variable binaria que captura si la escuela proveyó materiales como textos escolares o lápices.</a:t>
            </a:r>
            <a:endParaRPr lang="es-CL" dirty="0">
              <a:solidFill>
                <a:schemeClr val="bg1"/>
              </a:solidFill>
              <a:latin typeface="DINPro-Black" panose="02000503030000020004" pitchFamily="50" charset="0"/>
            </a:endParaRPr>
          </a:p>
        </p:txBody>
      </p:sp>
      <p:sp>
        <p:nvSpPr>
          <p:cNvPr id="13" name="Lorem ipsum dolor sit amet, consectetur adipiscing elit. In blandit eleifend nibh, sit amet egestas risus.Curabitur ac cursus sapien."/>
          <p:cNvSpPr txBox="1"/>
          <p:nvPr/>
        </p:nvSpPr>
        <p:spPr>
          <a:xfrm>
            <a:off x="8737551" y="5274282"/>
            <a:ext cx="6191427" cy="18097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1" tIns="45711" rIns="45711" bIns="45711" anchor="ctr">
            <a:spAutoFit/>
          </a:bodyPr>
          <a:lstStyle>
            <a:lvl1pPr>
              <a:lnSpc>
                <a:spcPct val="90000"/>
              </a:lnSpc>
              <a:defRPr sz="2400">
                <a:solidFill>
                  <a:srgbClr val="797979"/>
                </a:solidFill>
                <a:latin typeface="DINPro-Light"/>
                <a:ea typeface="DINPro-Light"/>
                <a:cs typeface="DINPro-Light"/>
                <a:sym typeface="DINPro-Light"/>
              </a:defRPr>
            </a:lvl1pPr>
          </a:lstStyle>
          <a:p>
            <a:r>
              <a:rPr lang="es-CL" sz="2800" b="1" dirty="0" smtClean="0">
                <a:solidFill>
                  <a:schemeClr val="bg1"/>
                </a:solidFill>
                <a:latin typeface="DINPro-Black" panose="02000503030000020004" pitchFamily="50" charset="0"/>
              </a:rPr>
              <a:t>Capacitación</a:t>
            </a:r>
            <a:r>
              <a:rPr lang="es-CL" sz="2800" dirty="0" smtClean="0">
                <a:solidFill>
                  <a:schemeClr val="bg1"/>
                </a:solidFill>
                <a:latin typeface="DINPro-Black" panose="02000503030000020004" pitchFamily="50" charset="0"/>
              </a:rPr>
              <a:t>. </a:t>
            </a:r>
            <a:r>
              <a:rPr lang="es-CL" dirty="0" smtClean="0">
                <a:solidFill>
                  <a:schemeClr val="bg1"/>
                </a:solidFill>
                <a:latin typeface="DINPro-Black" panose="02000503030000020004" pitchFamily="50" charset="0"/>
              </a:rPr>
              <a:t>Si el equipo docente participó en capacitaciones en aprendizaje online o apoyo socioemocional. Valor 1 indica si </a:t>
            </a:r>
            <a:r>
              <a:rPr lang="es-CL" dirty="0" smtClean="0">
                <a:solidFill>
                  <a:schemeClr val="bg1"/>
                </a:solidFill>
                <a:latin typeface="DINPro-Black" panose="02000503030000020004" pitchFamily="50" charset="0"/>
              </a:rPr>
              <a:t>realizó </a:t>
            </a:r>
            <a:r>
              <a:rPr lang="es-CL" dirty="0" smtClean="0">
                <a:solidFill>
                  <a:schemeClr val="bg1"/>
                </a:solidFill>
                <a:latin typeface="DINPro-Black" panose="02000503030000020004" pitchFamily="50" charset="0"/>
              </a:rPr>
              <a:t>ambos tipos de capacitación y 0 en caso contrario. </a:t>
            </a:r>
            <a:endParaRPr lang="es-CL" sz="2800" dirty="0">
              <a:solidFill>
                <a:schemeClr val="bg1"/>
              </a:solidFill>
              <a:latin typeface="DINPro-Black" panose="02000503030000020004" pitchFamily="50" charset="0"/>
            </a:endParaRPr>
          </a:p>
        </p:txBody>
      </p:sp>
      <p:sp>
        <p:nvSpPr>
          <p:cNvPr id="14" name="Lorem ipsum dolor sit amet, consectetur adipiscing elit. In blandit eleifend nibh, sit amet egestas risus.Curabitur ac cursus sapien."/>
          <p:cNvSpPr txBox="1"/>
          <p:nvPr/>
        </p:nvSpPr>
        <p:spPr>
          <a:xfrm>
            <a:off x="8737551" y="8450197"/>
            <a:ext cx="5948832" cy="19205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1" tIns="45711" rIns="45711" bIns="45711" anchor="ctr">
            <a:spAutoFit/>
          </a:bodyPr>
          <a:lstStyle>
            <a:lvl1pPr>
              <a:lnSpc>
                <a:spcPct val="90000"/>
              </a:lnSpc>
              <a:defRPr sz="2400">
                <a:solidFill>
                  <a:srgbClr val="797979"/>
                </a:solidFill>
                <a:latin typeface="DINPro-Light"/>
                <a:ea typeface="DINPro-Light"/>
                <a:cs typeface="DINPro-Light"/>
                <a:sym typeface="DINPro-Light"/>
              </a:defRPr>
            </a:lvl1pPr>
          </a:lstStyle>
          <a:p>
            <a:r>
              <a:rPr lang="es-CL" sz="2800" b="1" dirty="0" smtClean="0">
                <a:solidFill>
                  <a:schemeClr val="bg1"/>
                </a:solidFill>
                <a:latin typeface="DINPro-Black" panose="02000503030000020004" pitchFamily="50" charset="0"/>
              </a:rPr>
              <a:t>Provisión de computadores, internet o recursos de aprendizaje online. </a:t>
            </a:r>
            <a:r>
              <a:rPr lang="es-CL" dirty="0" smtClean="0">
                <a:solidFill>
                  <a:schemeClr val="bg1"/>
                </a:solidFill>
                <a:latin typeface="DINPro-Black" panose="02000503030000020004" pitchFamily="50" charset="0"/>
              </a:rPr>
              <a:t>Variable binaria que captura si la escuela proveyó materiales para enseñanza </a:t>
            </a:r>
            <a:r>
              <a:rPr lang="es-CL" i="1" dirty="0" smtClean="0">
                <a:solidFill>
                  <a:schemeClr val="bg1"/>
                </a:solidFill>
                <a:latin typeface="DINPro-Black" panose="02000503030000020004" pitchFamily="50" charset="0"/>
              </a:rPr>
              <a:t>online</a:t>
            </a:r>
            <a:r>
              <a:rPr lang="en-US" dirty="0" smtClean="0">
                <a:solidFill>
                  <a:schemeClr val="bg1"/>
                </a:solidFill>
                <a:latin typeface="DINPro-Black" panose="02000503030000020004" pitchFamily="50" charset="0"/>
              </a:rPr>
              <a:t>.</a:t>
            </a:r>
            <a:endParaRPr lang="es-CL" dirty="0">
              <a:solidFill>
                <a:schemeClr val="bg1"/>
              </a:solidFill>
              <a:latin typeface="DINPro-Black" panose="02000503030000020004" pitchFamily="50" charset="0"/>
            </a:endParaRPr>
          </a:p>
        </p:txBody>
      </p:sp>
      <p:sp>
        <p:nvSpPr>
          <p:cNvPr id="17" name="Lorem ipsum dolor sit amet, consectetur adipiscing elit. In blandit eleifend nibh, sit amet egestas risus.Curabitur ac cursus sapien."/>
          <p:cNvSpPr txBox="1"/>
          <p:nvPr/>
        </p:nvSpPr>
        <p:spPr>
          <a:xfrm>
            <a:off x="15777899" y="5218882"/>
            <a:ext cx="5719833" cy="11449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1" tIns="45711" rIns="45711" bIns="45711" anchor="ctr">
            <a:spAutoFit/>
          </a:bodyPr>
          <a:lstStyle>
            <a:lvl1pPr>
              <a:lnSpc>
                <a:spcPct val="90000"/>
              </a:lnSpc>
              <a:defRPr sz="2400">
                <a:solidFill>
                  <a:srgbClr val="797979"/>
                </a:solidFill>
                <a:latin typeface="DINPro-Light"/>
                <a:ea typeface="DINPro-Light"/>
                <a:cs typeface="DINPro-Light"/>
                <a:sym typeface="DINPro-Light"/>
              </a:defRPr>
            </a:lvl1pPr>
          </a:lstStyle>
          <a:p>
            <a:r>
              <a:rPr lang="es-CL" sz="2800" b="1" dirty="0" smtClean="0">
                <a:solidFill>
                  <a:schemeClr val="bg1"/>
                </a:solidFill>
                <a:latin typeface="DINPro-Black" panose="02000503030000020004" pitchFamily="50" charset="0"/>
              </a:rPr>
              <a:t>Éxito en el contacto con alumnos. </a:t>
            </a:r>
            <a:r>
              <a:rPr lang="es-CL" dirty="0" smtClean="0">
                <a:solidFill>
                  <a:schemeClr val="bg1"/>
                </a:solidFill>
                <a:latin typeface="DINPro-Black" panose="02000503030000020004" pitchFamily="50" charset="0"/>
              </a:rPr>
              <a:t>Indica si la escuela fue capaz de localizar o no al 95% de los estudiantes.</a:t>
            </a:r>
            <a:endParaRPr lang="es-CL" dirty="0">
              <a:solidFill>
                <a:schemeClr val="bg1"/>
              </a:solidFill>
              <a:latin typeface="DINPro-Black" panose="02000503030000020004" pitchFamily="50" charset="0"/>
            </a:endParaRPr>
          </a:p>
        </p:txBody>
      </p:sp>
      <p:sp>
        <p:nvSpPr>
          <p:cNvPr id="18" name="Lorem ipsum dolor sit amet, consectetur adipiscing elit. In blandit eleifend nibh, sit amet egestas risus.Curabitur ac cursus sapien."/>
          <p:cNvSpPr txBox="1"/>
          <p:nvPr/>
        </p:nvSpPr>
        <p:spPr>
          <a:xfrm>
            <a:off x="15777899" y="8352965"/>
            <a:ext cx="5161851" cy="6463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1" tIns="45711" rIns="45711" bIns="45711" anchor="ctr">
            <a:spAutoFit/>
          </a:bodyPr>
          <a:lstStyle>
            <a:lvl1pPr>
              <a:lnSpc>
                <a:spcPct val="90000"/>
              </a:lnSpc>
              <a:defRPr sz="2400">
                <a:solidFill>
                  <a:srgbClr val="797979"/>
                </a:solidFill>
                <a:latin typeface="DINPro-Light"/>
                <a:ea typeface="DINPro-Light"/>
                <a:cs typeface="DINPro-Light"/>
                <a:sym typeface="DINPro-Light"/>
              </a:defRPr>
            </a:lvl1pPr>
          </a:lstStyle>
          <a:p>
            <a:r>
              <a:rPr lang="en-US" sz="2800" b="1" dirty="0" err="1">
                <a:solidFill>
                  <a:schemeClr val="bg1"/>
                </a:solidFill>
                <a:latin typeface="DINPro-Black" panose="02000503030000020004" pitchFamily="50" charset="0"/>
              </a:rPr>
              <a:t>Visitas</a:t>
            </a:r>
            <a:r>
              <a:rPr lang="en-US" sz="2800" b="1" dirty="0">
                <a:solidFill>
                  <a:schemeClr val="bg1"/>
                </a:solidFill>
                <a:latin typeface="DINPro-Black" panose="02000503030000020004" pitchFamily="50" charset="0"/>
              </a:rPr>
              <a:t> </a:t>
            </a:r>
            <a:r>
              <a:rPr lang="en-US" sz="2800" b="1" dirty="0" err="1" smtClean="0">
                <a:solidFill>
                  <a:schemeClr val="bg1"/>
                </a:solidFill>
                <a:latin typeface="DINPro-Black" panose="02000503030000020004" pitchFamily="50" charset="0"/>
              </a:rPr>
              <a:t>domiciliarias</a:t>
            </a:r>
            <a:r>
              <a:rPr lang="en-US" sz="2800" b="1" dirty="0">
                <a:solidFill>
                  <a:schemeClr val="bg1"/>
                </a:solidFill>
                <a:latin typeface="DINPro-Black" panose="02000503030000020004" pitchFamily="50" charset="0"/>
              </a:rPr>
              <a:t>.</a:t>
            </a:r>
            <a:endParaRPr lang="es-CL" sz="2800" b="1" dirty="0">
              <a:solidFill>
                <a:schemeClr val="bg1"/>
              </a:solidFill>
              <a:latin typeface="DINPro-Black" panose="02000503030000020004" pitchFamily="50" charset="0"/>
            </a:endParaRPr>
          </a:p>
          <a:p>
            <a:endParaRPr sz="1200" dirty="0"/>
          </a:p>
        </p:txBody>
      </p:sp>
      <p:sp>
        <p:nvSpPr>
          <p:cNvPr id="19" name="Lorem ipsum dolor sit amet, consectetur adipiscing elit. In blandit eleifend nibh, sit amet egestas risus.Curabitur ac cursus sapien."/>
          <p:cNvSpPr txBox="1"/>
          <p:nvPr/>
        </p:nvSpPr>
        <p:spPr>
          <a:xfrm>
            <a:off x="4812630" y="11440636"/>
            <a:ext cx="6775991" cy="12003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1" tIns="45711" rIns="45711" bIns="45711" anchor="ctr">
            <a:spAutoFit/>
          </a:bodyPr>
          <a:lstStyle>
            <a:lvl1pPr>
              <a:lnSpc>
                <a:spcPct val="90000"/>
              </a:lnSpc>
              <a:defRPr sz="2400">
                <a:solidFill>
                  <a:srgbClr val="797979"/>
                </a:solidFill>
                <a:latin typeface="DINPro-Light"/>
                <a:ea typeface="DINPro-Light"/>
                <a:cs typeface="DINPro-Light"/>
                <a:sym typeface="DINPro-Light"/>
              </a:defRPr>
            </a:lvl1pPr>
          </a:lstStyle>
          <a:p>
            <a:r>
              <a:rPr lang="es-CL" sz="2800" b="1" dirty="0" smtClean="0">
                <a:solidFill>
                  <a:schemeClr val="bg1"/>
                </a:solidFill>
                <a:latin typeface="DINPro-Black" panose="02000503030000020004" pitchFamily="50" charset="0"/>
              </a:rPr>
              <a:t>Índice de Vulnerabilidad  Escolar JUNAEB. </a:t>
            </a:r>
            <a:r>
              <a:rPr lang="es-CL" dirty="0" smtClean="0">
                <a:solidFill>
                  <a:schemeClr val="bg1"/>
                </a:solidFill>
                <a:latin typeface="DINPro-Black" panose="02000503030000020004" pitchFamily="50" charset="0"/>
              </a:rPr>
              <a:t>Proxy del NSE familiar </a:t>
            </a:r>
            <a:r>
              <a:rPr lang="en-US" dirty="0" smtClean="0">
                <a:solidFill>
                  <a:schemeClr val="bg1"/>
                </a:solidFill>
                <a:latin typeface="DINPro-Black" panose="02000503030000020004" pitchFamily="50" charset="0"/>
              </a:rPr>
              <a:t>(</a:t>
            </a:r>
            <a:r>
              <a:rPr lang="en-US" dirty="0">
                <a:solidFill>
                  <a:schemeClr val="bg1"/>
                </a:solidFill>
                <a:latin typeface="DINPro-Black" panose="02000503030000020004" pitchFamily="50" charset="0"/>
              </a:rPr>
              <a:t>Valenzuela et al., 2014</a:t>
            </a:r>
            <a:r>
              <a:rPr lang="en-US" dirty="0" smtClean="0">
                <a:solidFill>
                  <a:schemeClr val="bg1"/>
                </a:solidFill>
                <a:latin typeface="DINPro-Black" panose="02000503030000020004" pitchFamily="50" charset="0"/>
              </a:rPr>
              <a:t>).</a:t>
            </a:r>
            <a:endParaRPr lang="es-CL" dirty="0">
              <a:solidFill>
                <a:schemeClr val="bg1"/>
              </a:solidFill>
              <a:latin typeface="DINPro-Black" panose="02000503030000020004" pitchFamily="50" charset="0"/>
            </a:endParaRPr>
          </a:p>
        </p:txBody>
      </p:sp>
      <p:sp>
        <p:nvSpPr>
          <p:cNvPr id="20" name="Lorem ipsum dolor sit amet, consectetur adipiscing elit. In blandit eleifend nibh, sit amet egestas risus.Curabitur ac cursus sapien."/>
          <p:cNvSpPr txBox="1"/>
          <p:nvPr/>
        </p:nvSpPr>
        <p:spPr>
          <a:xfrm>
            <a:off x="14023910" y="11662235"/>
            <a:ext cx="6307494" cy="11449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1" tIns="45711" rIns="45711" bIns="45711" anchor="ctr">
            <a:spAutoFit/>
          </a:bodyPr>
          <a:lstStyle>
            <a:lvl1pPr>
              <a:lnSpc>
                <a:spcPct val="90000"/>
              </a:lnSpc>
              <a:defRPr sz="2400">
                <a:solidFill>
                  <a:srgbClr val="797979"/>
                </a:solidFill>
                <a:latin typeface="DINPro-Light"/>
                <a:ea typeface="DINPro-Light"/>
                <a:cs typeface="DINPro-Light"/>
                <a:sym typeface="DINPro-Light"/>
              </a:defRPr>
            </a:lvl1pPr>
          </a:lstStyle>
          <a:p>
            <a:r>
              <a:rPr lang="es-CL" sz="2800" b="1" dirty="0" smtClean="0">
                <a:solidFill>
                  <a:schemeClr val="bg1"/>
                </a:solidFill>
                <a:latin typeface="DINPro-Black" panose="02000503030000020004" pitchFamily="50" charset="0"/>
              </a:rPr>
              <a:t>Categoría de desempeño. </a:t>
            </a:r>
            <a:r>
              <a:rPr lang="es-CL" dirty="0" smtClean="0">
                <a:solidFill>
                  <a:schemeClr val="bg1"/>
                </a:solidFill>
                <a:latin typeface="DINPro-Black" panose="02000503030000020004" pitchFamily="50" charset="0"/>
              </a:rPr>
              <a:t>Mide el logro en función de test estandarizados, retención y clima escolar. Variable de control.</a:t>
            </a:r>
            <a:endParaRPr lang="es-CL" dirty="0">
              <a:solidFill>
                <a:schemeClr val="bg1"/>
              </a:solidFill>
              <a:latin typeface="DINPro-Black" panose="02000503030000020004" pitchFamily="50" charset="0"/>
            </a:endParaRPr>
          </a:p>
        </p:txBody>
      </p:sp>
      <p:pic>
        <p:nvPicPr>
          <p:cNvPr id="5122" name="Picture 2" descr="retrasar icono grati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6078" y="5530744"/>
            <a:ext cx="990330" cy="99033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apacitación icono grati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10361" y="5490457"/>
            <a:ext cx="1001627" cy="1001627"/>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localizar icono grati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23534" y="5466709"/>
            <a:ext cx="1054365" cy="1054365"/>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bloc de notas y lápiz icono grati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8645" y="8635896"/>
            <a:ext cx="1058699" cy="1058699"/>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elearning icono grati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57796" y="8649487"/>
            <a:ext cx="1031516" cy="1031516"/>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Places to visit free ico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4723534" y="8268190"/>
            <a:ext cx="1057405" cy="1057405"/>
          </a:xfrm>
          <a:prstGeom prst="rect">
            <a:avLst/>
          </a:prstGeom>
          <a:noFill/>
          <a:extLst>
            <a:ext uri="{909E8E84-426E-40DD-AFC4-6F175D3DCCD1}">
              <a14:hiddenFill xmlns:a14="http://schemas.microsoft.com/office/drawing/2010/main">
                <a:solidFill>
                  <a:srgbClr val="FFFFFF"/>
                </a:solidFill>
              </a14:hiddenFill>
            </a:ext>
          </a:extLst>
        </p:spPr>
      </p:pic>
      <p:pic>
        <p:nvPicPr>
          <p:cNvPr id="5134" name="Picture 14" descr="Indicator free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544184" y="11412936"/>
            <a:ext cx="1206384" cy="1206384"/>
          </a:xfrm>
          <a:prstGeom prst="rect">
            <a:avLst/>
          </a:prstGeom>
          <a:noFill/>
          <a:extLst>
            <a:ext uri="{909E8E84-426E-40DD-AFC4-6F175D3DCCD1}">
              <a14:hiddenFill xmlns:a14="http://schemas.microsoft.com/office/drawing/2010/main">
                <a:solidFill>
                  <a:srgbClr val="FFFFFF"/>
                </a:solidFill>
              </a14:hiddenFill>
            </a:ext>
          </a:extLst>
        </p:spPr>
      </p:pic>
      <p:pic>
        <p:nvPicPr>
          <p:cNvPr id="5136" name="Picture 16" descr="administración icono gratis"/>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2612974" y="11412936"/>
            <a:ext cx="1071423" cy="1071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831432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0"/>
            <a:ext cx="24371300" cy="2215662"/>
          </a:xfrm>
          <a:prstGeom prst="rect">
            <a:avLst/>
          </a:prstGeom>
          <a:solidFill>
            <a:srgbClr val="00206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dirty="0">
              <a:ln>
                <a:noFill/>
              </a:ln>
              <a:solidFill>
                <a:srgbClr val="91969B"/>
              </a:solidFill>
              <a:effectLst/>
              <a:uFillTx/>
              <a:latin typeface="Lato-Light"/>
              <a:ea typeface="Lato-Light"/>
              <a:cs typeface="Lato-Light"/>
              <a:sym typeface="Lato-Light"/>
            </a:endParaRPr>
          </a:p>
        </p:txBody>
      </p:sp>
      <p:sp>
        <p:nvSpPr>
          <p:cNvPr id="4" name="Rectángulo 3"/>
          <p:cNvSpPr/>
          <p:nvPr/>
        </p:nvSpPr>
        <p:spPr>
          <a:xfrm>
            <a:off x="21889617" y="2215662"/>
            <a:ext cx="2481684" cy="9522248"/>
          </a:xfrm>
          <a:prstGeom prst="rect">
            <a:avLst/>
          </a:prstGeom>
          <a:solidFill>
            <a:srgbClr val="428DF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6" name="Rectángulo 5"/>
          <p:cNvSpPr/>
          <p:nvPr/>
        </p:nvSpPr>
        <p:spPr>
          <a:xfrm>
            <a:off x="21889617" y="11737910"/>
            <a:ext cx="2481684" cy="1978090"/>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5" name="Flecha derecha 4"/>
          <p:cNvSpPr/>
          <p:nvPr/>
        </p:nvSpPr>
        <p:spPr>
          <a:xfrm>
            <a:off x="22300162" y="12148457"/>
            <a:ext cx="1604865" cy="1212980"/>
          </a:xfrm>
          <a:prstGeom prst="rightArrow">
            <a:avLst/>
          </a:prstGeom>
          <a:solidFill>
            <a:schemeClr val="bg1"/>
          </a:solidFill>
          <a:ln w="25400" cap="flat">
            <a:solidFill>
              <a:schemeClr val="bg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pic>
        <p:nvPicPr>
          <p:cNvPr id="7" name="logo blanco.png" descr="logo blanco.png"/>
          <p:cNvPicPr>
            <a:picLocks noChangeAspect="1"/>
          </p:cNvPicPr>
          <p:nvPr/>
        </p:nvPicPr>
        <p:blipFill>
          <a:blip r:embed="rId2"/>
          <a:stretch>
            <a:fillRect/>
          </a:stretch>
        </p:blipFill>
        <p:spPr>
          <a:xfrm>
            <a:off x="20154121" y="636026"/>
            <a:ext cx="3750905" cy="703295"/>
          </a:xfrm>
          <a:prstGeom prst="rect">
            <a:avLst/>
          </a:prstGeom>
          <a:ln w="12700">
            <a:miter lim="400000"/>
          </a:ln>
        </p:spPr>
      </p:pic>
      <p:sp>
        <p:nvSpPr>
          <p:cNvPr id="10" name="Rectángulo 9"/>
          <p:cNvSpPr/>
          <p:nvPr/>
        </p:nvSpPr>
        <p:spPr>
          <a:xfrm>
            <a:off x="98047" y="526008"/>
            <a:ext cx="9979014" cy="923330"/>
          </a:xfrm>
          <a:prstGeom prst="rect">
            <a:avLst/>
          </a:prstGeom>
        </p:spPr>
        <p:txBody>
          <a:bodyPr wrap="none">
            <a:spAutoFit/>
          </a:bodyPr>
          <a:lstStyle/>
          <a:p>
            <a:pPr algn="ctr"/>
            <a:r>
              <a:rPr lang="es-CL" sz="5400" dirty="0" smtClean="0">
                <a:solidFill>
                  <a:schemeClr val="bg1"/>
                </a:solidFill>
                <a:latin typeface="DINPro-Bold" panose="02000503030000020004" pitchFamily="50" charset="0"/>
              </a:rPr>
              <a:t>Modelo de regresión Multinivel</a:t>
            </a:r>
            <a:endParaRPr lang="es-CL" dirty="0">
              <a:solidFill>
                <a:schemeClr val="bg1"/>
              </a:solidFill>
              <a:latin typeface="DINPro-Bold" panose="02000503030000020004" pitchFamily="50" charset="0"/>
            </a:endParaRPr>
          </a:p>
        </p:txBody>
      </p:sp>
      <mc:AlternateContent xmlns:mc="http://schemas.openxmlformats.org/markup-compatibility/2006" xmlns:a14="http://schemas.microsoft.com/office/drawing/2010/main">
        <mc:Choice Requires="a14">
          <p:sp>
            <p:nvSpPr>
              <p:cNvPr id="13" name="Lorem ipsum dolor sit amet, consectetur adipiscing elit. In blandit eleifend nibh, sit amet egestas risus.Curabitur ac cursus sapien. Vestibulum condimentum ipsum lectus.Lorem ipsum dolor sit amet, consectetur adipiscing elit. In blandit eleifend nibh, s"/>
              <p:cNvSpPr txBox="1"/>
              <p:nvPr/>
            </p:nvSpPr>
            <p:spPr>
              <a:xfrm>
                <a:off x="2302159" y="4628265"/>
                <a:ext cx="18561090" cy="6186315"/>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wrap="square" lIns="60963" tIns="60963" rIns="60963" bIns="60963">
                <a:spAutoFit/>
              </a:bodyPr>
              <a:lstStyle/>
              <a:p>
                <a:r>
                  <a:rPr lang="en-US" dirty="0" smtClean="0">
                    <a:solidFill>
                      <a:srgbClr val="020202"/>
                    </a:solidFill>
                    <a:latin typeface="DINPro-Black" panose="02000503030000020004" pitchFamily="50" charset="0"/>
                    <a:ea typeface="DINPro-Light"/>
                    <a:cs typeface="DINPro-Light"/>
                  </a:rPr>
                  <a:t>Modelo 1:</a:t>
                </a:r>
                <a:endParaRPr lang="es-CL" dirty="0">
                  <a:solidFill>
                    <a:srgbClr val="020202"/>
                  </a:solidFill>
                  <a:latin typeface="DINPro-Black" panose="02000503030000020004" pitchFamily="50" charset="0"/>
                  <a:ea typeface="DINPro-Light"/>
                  <a:cs typeface="DINPro-Light"/>
                </a:endParaRPr>
              </a:p>
              <a:p>
                <a:r>
                  <a:rPr lang="en-US" dirty="0">
                    <a:solidFill>
                      <a:srgbClr val="020202"/>
                    </a:solidFill>
                    <a:latin typeface="DINPro-Black" panose="02000503030000020004" pitchFamily="50" charset="0"/>
                    <a:ea typeface="DINPro-Light"/>
                    <a:cs typeface="DINPro-Light"/>
                  </a:rPr>
                  <a:t> 	</a:t>
                </a:r>
                <a:r>
                  <a:rPr lang="en-US" i="1" dirty="0" err="1">
                    <a:solidFill>
                      <a:srgbClr val="020202"/>
                    </a:solidFill>
                    <a:latin typeface="DINPro-Black" panose="02000503030000020004" pitchFamily="50" charset="0"/>
                    <a:ea typeface="DINPro-Light"/>
                    <a:cs typeface="DINPro-Light"/>
                  </a:rPr>
                  <a:t>Nivel</a:t>
                </a:r>
                <a:r>
                  <a:rPr lang="en-US" i="1" dirty="0">
                    <a:solidFill>
                      <a:srgbClr val="020202"/>
                    </a:solidFill>
                    <a:latin typeface="DINPro-Black" panose="02000503030000020004" pitchFamily="50" charset="0"/>
                    <a:ea typeface="DINPro-Light"/>
                    <a:cs typeface="DINPro-Light"/>
                  </a:rPr>
                  <a:t> de </a:t>
                </a:r>
                <a:r>
                  <a:rPr lang="en-US" i="1" dirty="0" err="1">
                    <a:solidFill>
                      <a:srgbClr val="020202"/>
                    </a:solidFill>
                    <a:latin typeface="DINPro-Black" panose="02000503030000020004" pitchFamily="50" charset="0"/>
                    <a:ea typeface="DINPro-Light"/>
                    <a:cs typeface="DINPro-Light"/>
                  </a:rPr>
                  <a:t>emociones</a:t>
                </a:r>
                <a:r>
                  <a:rPr lang="en-US" i="1" dirty="0">
                    <a:solidFill>
                      <a:srgbClr val="020202"/>
                    </a:solidFill>
                    <a:latin typeface="DINPro-Black" panose="02000503030000020004" pitchFamily="50" charset="0"/>
                    <a:ea typeface="DINPro-Light"/>
                    <a:cs typeface="DINPro-Light"/>
                  </a:rPr>
                  <a:t> </a:t>
                </a:r>
                <a:r>
                  <a:rPr lang="en-US" i="1" dirty="0" err="1">
                    <a:solidFill>
                      <a:srgbClr val="020202"/>
                    </a:solidFill>
                    <a:latin typeface="DINPro-Black" panose="02000503030000020004" pitchFamily="50" charset="0"/>
                    <a:ea typeface="DINPro-Light"/>
                    <a:cs typeface="DINPro-Light"/>
                  </a:rPr>
                  <a:t>negativas</a:t>
                </a:r>
                <a:r>
                  <a:rPr lang="en-US" i="1" dirty="0">
                    <a:solidFill>
                      <a:srgbClr val="020202"/>
                    </a:solidFill>
                    <a:latin typeface="DINPro-Black" panose="02000503030000020004" pitchFamily="50" charset="0"/>
                    <a:ea typeface="DINPro-Light"/>
                    <a:cs typeface="DINPro-Light"/>
                  </a:rPr>
                  <a:t> </a:t>
                </a:r>
                <a:r>
                  <a:rPr lang="en-US" dirty="0">
                    <a:solidFill>
                      <a:srgbClr val="020202"/>
                    </a:solidFill>
                    <a:latin typeface="DINPro-Black" panose="02000503030000020004" pitchFamily="50" charset="0"/>
                    <a:ea typeface="DINPro-Light"/>
                    <a:cs typeface="DINPro-Light"/>
                  </a:rPr>
                  <a:t>=𝑎+ 𝛽1𝑋1+</a:t>
                </a:r>
                <a14:m>
                  <m:oMath xmlns:m="http://schemas.openxmlformats.org/officeDocument/2006/math">
                    <m:sSub>
                      <m:sSubPr>
                        <m:ctrlPr>
                          <a:rPr lang="es-CL" i="1">
                            <a:solidFill>
                              <a:srgbClr val="020202"/>
                            </a:solidFill>
                            <a:latin typeface="Cambria Math" panose="02040503050406030204" pitchFamily="18" charset="0"/>
                            <a:ea typeface="DINPro-Light"/>
                            <a:cs typeface="DINPro-Light"/>
                          </a:rPr>
                        </m:ctrlPr>
                      </m:sSubPr>
                      <m:e>
                        <m:r>
                          <a:rPr lang="en-US">
                            <a:solidFill>
                              <a:srgbClr val="020202"/>
                            </a:solidFill>
                            <a:latin typeface="Cambria Math" panose="02040503050406030204" pitchFamily="18" charset="0"/>
                            <a:ea typeface="DINPro-Light"/>
                            <a:cs typeface="DINPro-Light"/>
                          </a:rPr>
                          <m:t>𝑊</m:t>
                        </m:r>
                      </m:e>
                      <m:sub>
                        <m:r>
                          <a:rPr lang="en-US">
                            <a:solidFill>
                              <a:srgbClr val="020202"/>
                            </a:solidFill>
                            <a:latin typeface="Cambria Math" panose="02040503050406030204" pitchFamily="18" charset="0"/>
                            <a:ea typeface="DINPro-Light"/>
                            <a:cs typeface="DINPro-Light"/>
                          </a:rPr>
                          <m:t>𝑖</m:t>
                        </m:r>
                      </m:sub>
                    </m:sSub>
                  </m:oMath>
                </a14:m>
                <a:r>
                  <a:rPr lang="en-US" dirty="0">
                    <a:solidFill>
                      <a:srgbClr val="020202"/>
                    </a:solidFill>
                    <a:latin typeface="DINPro-Black" panose="02000503030000020004" pitchFamily="50" charset="0"/>
                    <a:ea typeface="DINPro-Light"/>
                    <a:cs typeface="DINPro-Light"/>
                  </a:rPr>
                  <a:t>𝑋2+</a:t>
                </a:r>
                <a14:m>
                  <m:oMath xmlns:m="http://schemas.openxmlformats.org/officeDocument/2006/math">
                    <m:sSub>
                      <m:sSubPr>
                        <m:ctrlPr>
                          <a:rPr lang="es-CL" i="1">
                            <a:solidFill>
                              <a:srgbClr val="020202"/>
                            </a:solidFill>
                            <a:latin typeface="Cambria Math" panose="02040503050406030204" pitchFamily="18" charset="0"/>
                            <a:ea typeface="DINPro-Light"/>
                            <a:cs typeface="DINPro-Light"/>
                          </a:rPr>
                        </m:ctrlPr>
                      </m:sSubPr>
                      <m:e>
                        <m:r>
                          <a:rPr lang="en-US">
                            <a:solidFill>
                              <a:srgbClr val="020202"/>
                            </a:solidFill>
                            <a:latin typeface="Cambria Math" panose="02040503050406030204" pitchFamily="18" charset="0"/>
                            <a:ea typeface="DINPro-Light"/>
                            <a:cs typeface="DINPro-Light"/>
                          </a:rPr>
                          <m:t>𝑢</m:t>
                        </m:r>
                      </m:e>
                      <m:sub>
                        <m:r>
                          <a:rPr lang="en-US">
                            <a:solidFill>
                              <a:srgbClr val="020202"/>
                            </a:solidFill>
                            <a:latin typeface="Cambria Math" panose="02040503050406030204" pitchFamily="18" charset="0"/>
                            <a:ea typeface="DINPro-Light"/>
                            <a:cs typeface="DINPro-Light"/>
                          </a:rPr>
                          <m:t>𝑖</m:t>
                        </m:r>
                      </m:sub>
                    </m:sSub>
                  </m:oMath>
                </a14:m>
                <a:r>
                  <a:rPr lang="en-US" dirty="0">
                    <a:solidFill>
                      <a:srgbClr val="020202"/>
                    </a:solidFill>
                    <a:latin typeface="DINPro-Black" panose="02000503030000020004" pitchFamily="50" charset="0"/>
                    <a:ea typeface="DINPro-Light"/>
                    <a:cs typeface="DINPro-Light"/>
                  </a:rPr>
                  <a:t>+ </a:t>
                </a:r>
                <a:r>
                  <a:rPr lang="en-US" dirty="0" smtClean="0">
                    <a:solidFill>
                      <a:srgbClr val="020202"/>
                    </a:solidFill>
                    <a:latin typeface="DINPro-Black" panose="02000503030000020004" pitchFamily="50" charset="0"/>
                    <a:ea typeface="DINPro-Light"/>
                    <a:cs typeface="DINPro-Light"/>
                  </a:rPr>
                  <a:t>𝜀</a:t>
                </a:r>
              </a:p>
              <a:p>
                <a:endParaRPr lang="es-CL" dirty="0">
                  <a:solidFill>
                    <a:srgbClr val="020202"/>
                  </a:solidFill>
                  <a:latin typeface="DINPro-Black" panose="02000503030000020004" pitchFamily="50" charset="0"/>
                  <a:ea typeface="DINPro-Light"/>
                  <a:cs typeface="DINPro-Light"/>
                </a:endParaRPr>
              </a:p>
              <a:p>
                <a:r>
                  <a:rPr lang="es-CL" dirty="0" smtClean="0">
                    <a:solidFill>
                      <a:srgbClr val="020202"/>
                    </a:solidFill>
                    <a:latin typeface="DINPro-Black" panose="02000503030000020004" pitchFamily="50" charset="0"/>
                    <a:ea typeface="DINPro-Light"/>
                    <a:cs typeface="DINPro-Light"/>
                  </a:rPr>
                  <a:t>Modelo</a:t>
                </a:r>
                <a:r>
                  <a:rPr lang="en-US" dirty="0" smtClean="0">
                    <a:solidFill>
                      <a:srgbClr val="020202"/>
                    </a:solidFill>
                    <a:latin typeface="DINPro-Black" panose="02000503030000020004" pitchFamily="50" charset="0"/>
                    <a:ea typeface="DINPro-Light"/>
                    <a:cs typeface="DINPro-Light"/>
                  </a:rPr>
                  <a:t> </a:t>
                </a:r>
                <a:r>
                  <a:rPr lang="en-US" dirty="0">
                    <a:solidFill>
                      <a:srgbClr val="020202"/>
                    </a:solidFill>
                    <a:latin typeface="DINPro-Black" panose="02000503030000020004" pitchFamily="50" charset="0"/>
                    <a:ea typeface="DINPro-Light"/>
                    <a:cs typeface="DINPro-Light"/>
                  </a:rPr>
                  <a:t>2:</a:t>
                </a:r>
                <a:endParaRPr lang="es-CL" dirty="0">
                  <a:solidFill>
                    <a:srgbClr val="020202"/>
                  </a:solidFill>
                  <a:latin typeface="DINPro-Black" panose="02000503030000020004" pitchFamily="50" charset="0"/>
                  <a:ea typeface="DINPro-Light"/>
                  <a:cs typeface="DINPro-Light"/>
                </a:endParaRPr>
              </a:p>
              <a:p>
                <a:r>
                  <a:rPr lang="en-US" dirty="0">
                    <a:solidFill>
                      <a:srgbClr val="020202"/>
                    </a:solidFill>
                    <a:latin typeface="DINPro-Black" panose="02000503030000020004" pitchFamily="50" charset="0"/>
                    <a:ea typeface="DINPro-Light"/>
                    <a:cs typeface="DINPro-Light"/>
                  </a:rPr>
                  <a:t>	</a:t>
                </a:r>
                <a:r>
                  <a:rPr lang="en-US" i="1" dirty="0" err="1">
                    <a:solidFill>
                      <a:srgbClr val="020202"/>
                    </a:solidFill>
                    <a:latin typeface="DINPro-Black" panose="02000503030000020004" pitchFamily="50" charset="0"/>
                    <a:ea typeface="DINPro-Light"/>
                    <a:cs typeface="DINPro-Light"/>
                  </a:rPr>
                  <a:t>Autoeficacia</a:t>
                </a:r>
                <a:r>
                  <a:rPr lang="en-US" i="1" dirty="0">
                    <a:solidFill>
                      <a:srgbClr val="020202"/>
                    </a:solidFill>
                    <a:latin typeface="DINPro-Black" panose="02000503030000020004" pitchFamily="50" charset="0"/>
                    <a:ea typeface="DINPro-Light"/>
                    <a:cs typeface="DINPro-Light"/>
                  </a:rPr>
                  <a:t> </a:t>
                </a:r>
                <a:r>
                  <a:rPr lang="en-US" i="1" dirty="0" err="1">
                    <a:solidFill>
                      <a:srgbClr val="020202"/>
                    </a:solidFill>
                    <a:latin typeface="DINPro-Black" panose="02000503030000020004" pitchFamily="50" charset="0"/>
                    <a:ea typeface="DINPro-Light"/>
                    <a:cs typeface="DINPro-Light"/>
                  </a:rPr>
                  <a:t>académica</a:t>
                </a:r>
                <a:r>
                  <a:rPr lang="en-US" dirty="0">
                    <a:solidFill>
                      <a:srgbClr val="020202"/>
                    </a:solidFill>
                    <a:latin typeface="DINPro-Black" panose="02000503030000020004" pitchFamily="50" charset="0"/>
                    <a:ea typeface="DINPro-Light"/>
                    <a:cs typeface="DINPro-Light"/>
                  </a:rPr>
                  <a:t>=𝑎+ 𝛽1𝑋1+</a:t>
                </a:r>
                <a14:m>
                  <m:oMath xmlns:m="http://schemas.openxmlformats.org/officeDocument/2006/math">
                    <m:sSub>
                      <m:sSubPr>
                        <m:ctrlPr>
                          <a:rPr lang="es-CL" i="1">
                            <a:solidFill>
                              <a:srgbClr val="020202"/>
                            </a:solidFill>
                            <a:latin typeface="Cambria Math" panose="02040503050406030204" pitchFamily="18" charset="0"/>
                            <a:ea typeface="DINPro-Light"/>
                            <a:cs typeface="DINPro-Light"/>
                          </a:rPr>
                        </m:ctrlPr>
                      </m:sSubPr>
                      <m:e>
                        <m:r>
                          <a:rPr lang="en-US">
                            <a:solidFill>
                              <a:srgbClr val="020202"/>
                            </a:solidFill>
                            <a:latin typeface="Cambria Math" panose="02040503050406030204" pitchFamily="18" charset="0"/>
                            <a:ea typeface="DINPro-Light"/>
                            <a:cs typeface="DINPro-Light"/>
                          </a:rPr>
                          <m:t>𝑊</m:t>
                        </m:r>
                      </m:e>
                      <m:sub>
                        <m:r>
                          <a:rPr lang="en-US">
                            <a:solidFill>
                              <a:srgbClr val="020202"/>
                            </a:solidFill>
                            <a:latin typeface="Cambria Math" panose="02040503050406030204" pitchFamily="18" charset="0"/>
                            <a:ea typeface="DINPro-Light"/>
                            <a:cs typeface="DINPro-Light"/>
                          </a:rPr>
                          <m:t>𝑖</m:t>
                        </m:r>
                      </m:sub>
                    </m:sSub>
                  </m:oMath>
                </a14:m>
                <a:r>
                  <a:rPr lang="en-US" dirty="0">
                    <a:solidFill>
                      <a:srgbClr val="020202"/>
                    </a:solidFill>
                    <a:latin typeface="DINPro-Black" panose="02000503030000020004" pitchFamily="50" charset="0"/>
                    <a:ea typeface="DINPro-Light"/>
                    <a:cs typeface="DINPro-Light"/>
                  </a:rPr>
                  <a:t>𝑋2+</a:t>
                </a:r>
                <a14:m>
                  <m:oMath xmlns:m="http://schemas.openxmlformats.org/officeDocument/2006/math">
                    <m:sSub>
                      <m:sSubPr>
                        <m:ctrlPr>
                          <a:rPr lang="es-CL" i="1">
                            <a:solidFill>
                              <a:srgbClr val="020202"/>
                            </a:solidFill>
                            <a:latin typeface="Cambria Math" panose="02040503050406030204" pitchFamily="18" charset="0"/>
                            <a:ea typeface="DINPro-Light"/>
                            <a:cs typeface="DINPro-Light"/>
                          </a:rPr>
                        </m:ctrlPr>
                      </m:sSubPr>
                      <m:e>
                        <m:r>
                          <a:rPr lang="en-US">
                            <a:solidFill>
                              <a:srgbClr val="020202"/>
                            </a:solidFill>
                            <a:latin typeface="Cambria Math" panose="02040503050406030204" pitchFamily="18" charset="0"/>
                            <a:ea typeface="DINPro-Light"/>
                            <a:cs typeface="DINPro-Light"/>
                          </a:rPr>
                          <m:t>𝑢</m:t>
                        </m:r>
                      </m:e>
                      <m:sub>
                        <m:r>
                          <a:rPr lang="en-US">
                            <a:solidFill>
                              <a:srgbClr val="020202"/>
                            </a:solidFill>
                            <a:latin typeface="Cambria Math" panose="02040503050406030204" pitchFamily="18" charset="0"/>
                            <a:ea typeface="DINPro-Light"/>
                            <a:cs typeface="DINPro-Light"/>
                          </a:rPr>
                          <m:t>𝑖</m:t>
                        </m:r>
                      </m:sub>
                    </m:sSub>
                  </m:oMath>
                </a14:m>
                <a:r>
                  <a:rPr lang="en-US" dirty="0">
                    <a:solidFill>
                      <a:srgbClr val="020202"/>
                    </a:solidFill>
                    <a:latin typeface="DINPro-Black" panose="02000503030000020004" pitchFamily="50" charset="0"/>
                    <a:ea typeface="DINPro-Light"/>
                    <a:cs typeface="DINPro-Light"/>
                  </a:rPr>
                  <a:t>+ 𝜀</a:t>
                </a:r>
                <a:endParaRPr lang="es-CL" dirty="0">
                  <a:solidFill>
                    <a:srgbClr val="020202"/>
                  </a:solidFill>
                  <a:latin typeface="DINPro-Black" panose="02000503030000020004" pitchFamily="50" charset="0"/>
                  <a:ea typeface="DINPro-Light"/>
                  <a:cs typeface="DINPro-Light"/>
                </a:endParaRPr>
              </a:p>
              <a:p>
                <a:endParaRPr lang="en-US" dirty="0" smtClean="0">
                  <a:solidFill>
                    <a:srgbClr val="020202"/>
                  </a:solidFill>
                  <a:latin typeface="DINPro-Black" panose="02000503030000020004" pitchFamily="50" charset="0"/>
                  <a:ea typeface="DINPro-Light"/>
                  <a:cs typeface="DINPro-Light"/>
                </a:endParaRPr>
              </a:p>
              <a:p>
                <a:endParaRPr lang="en-US" dirty="0">
                  <a:solidFill>
                    <a:srgbClr val="020202"/>
                  </a:solidFill>
                  <a:latin typeface="DINPro-Black" panose="02000503030000020004" pitchFamily="50" charset="0"/>
                  <a:ea typeface="DINPro-Light"/>
                  <a:cs typeface="DINPro-Light"/>
                </a:endParaRPr>
              </a:p>
              <a:p>
                <a:endParaRPr lang="en-US" dirty="0">
                  <a:solidFill>
                    <a:srgbClr val="020202"/>
                  </a:solidFill>
                  <a:latin typeface="DINPro-Black" panose="02000503030000020004" pitchFamily="50" charset="0"/>
                  <a:ea typeface="DINPro-Light"/>
                  <a:cs typeface="DINPro-Light"/>
                </a:endParaRPr>
              </a:p>
              <a:p>
                <a:r>
                  <a:rPr lang="en-US" sz="2800" dirty="0">
                    <a:solidFill>
                      <a:srgbClr val="020202"/>
                    </a:solidFill>
                    <a:latin typeface="DINPro-Black" panose="02000503030000020004" pitchFamily="50" charset="0"/>
                    <a:ea typeface="DINPro-Light"/>
                    <a:cs typeface="DINPro-Light"/>
                  </a:rPr>
                  <a:t>X1 </a:t>
                </a:r>
                <a:r>
                  <a:rPr lang="es-CL" sz="2800" dirty="0" smtClean="0">
                    <a:solidFill>
                      <a:srgbClr val="020202"/>
                    </a:solidFill>
                    <a:latin typeface="DINPro-Black" panose="02000503030000020004" pitchFamily="50" charset="0"/>
                    <a:ea typeface="DINPro-Light"/>
                    <a:cs typeface="DINPro-Light"/>
                  </a:rPr>
                  <a:t>representa variables del estudiante (tipo de familia, edad y género)</a:t>
                </a:r>
              </a:p>
              <a:p>
                <a:r>
                  <a:rPr lang="en-US" sz="2800" dirty="0" smtClean="0">
                    <a:solidFill>
                      <a:srgbClr val="020202"/>
                    </a:solidFill>
                    <a:latin typeface="DINPro-Black" panose="02000503030000020004" pitchFamily="50" charset="0"/>
                    <a:ea typeface="DINPro-Light"/>
                    <a:cs typeface="DINPro-Light"/>
                  </a:rPr>
                  <a:t>X2 </a:t>
                </a:r>
                <a:r>
                  <a:rPr lang="es-CL" sz="2800" dirty="0" smtClean="0">
                    <a:solidFill>
                      <a:srgbClr val="020202"/>
                    </a:solidFill>
                    <a:latin typeface="DINPro-Black" panose="02000503030000020004" pitchFamily="50" charset="0"/>
                    <a:ea typeface="DINPro-Light"/>
                    <a:cs typeface="DINPro-Light"/>
                  </a:rPr>
                  <a:t>agrupa a variables escolares (categoría de desempeño, IVE, y las 6 acciones realizadas por las escuelas) </a:t>
                </a:r>
                <a:endParaRPr lang="es-CL" sz="2800" i="1" dirty="0" smtClean="0">
                  <a:solidFill>
                    <a:srgbClr val="020202"/>
                  </a:solidFill>
                  <a:latin typeface="DINPro-Black" panose="02000503030000020004" pitchFamily="50" charset="0"/>
                  <a:ea typeface="DINPro-Light"/>
                  <a:cs typeface="DINPro-Light"/>
                </a:endParaRPr>
              </a:p>
              <a:p>
                <a14:m>
                  <m:oMath xmlns:m="http://schemas.openxmlformats.org/officeDocument/2006/math">
                    <m:sSub>
                      <m:sSubPr>
                        <m:ctrlPr>
                          <a:rPr lang="es-CL" sz="2800" i="1">
                            <a:solidFill>
                              <a:srgbClr val="020202"/>
                            </a:solidFill>
                            <a:latin typeface="Cambria Math" panose="02040503050406030204" pitchFamily="18" charset="0"/>
                            <a:ea typeface="DINPro-Light"/>
                            <a:cs typeface="DINPro-Light"/>
                          </a:rPr>
                        </m:ctrlPr>
                      </m:sSubPr>
                      <m:e>
                        <m:r>
                          <a:rPr lang="en-US" sz="2800">
                            <a:solidFill>
                              <a:srgbClr val="020202"/>
                            </a:solidFill>
                            <a:latin typeface="Cambria Math" panose="02040503050406030204" pitchFamily="18" charset="0"/>
                            <a:ea typeface="DINPro-Light"/>
                            <a:cs typeface="DINPro-Light"/>
                          </a:rPr>
                          <m:t>𝑢</m:t>
                        </m:r>
                      </m:e>
                      <m:sub>
                        <m:r>
                          <a:rPr lang="en-US" sz="2800">
                            <a:solidFill>
                              <a:srgbClr val="020202"/>
                            </a:solidFill>
                            <a:latin typeface="Cambria Math" panose="02040503050406030204" pitchFamily="18" charset="0"/>
                            <a:ea typeface="DINPro-Light"/>
                            <a:cs typeface="DINPro-Light"/>
                          </a:rPr>
                          <m:t>𝑖</m:t>
                        </m:r>
                      </m:sub>
                    </m:sSub>
                  </m:oMath>
                </a14:m>
                <a:r>
                  <a:rPr lang="es-ES" sz="2800" dirty="0">
                    <a:solidFill>
                      <a:srgbClr val="020202"/>
                    </a:solidFill>
                    <a:latin typeface="DINPro-Black" panose="02000503030000020004" pitchFamily="50" charset="0"/>
                    <a:ea typeface="DINPro-Light"/>
                    <a:cs typeface="DINPro-Light"/>
                  </a:rPr>
                  <a:t> es el </a:t>
                </a:r>
                <a:r>
                  <a:rPr lang="es-ES" sz="2800" dirty="0" smtClean="0">
                    <a:solidFill>
                      <a:srgbClr val="020202"/>
                    </a:solidFill>
                    <a:latin typeface="DINPro-Black" panose="02000503030000020004" pitchFamily="50" charset="0"/>
                    <a:ea typeface="DINPro-Light"/>
                    <a:cs typeface="DINPro-Light"/>
                  </a:rPr>
                  <a:t>coeficiente para </a:t>
                </a:r>
                <a:r>
                  <a:rPr lang="es-ES" sz="2800" dirty="0">
                    <a:solidFill>
                      <a:srgbClr val="020202"/>
                    </a:solidFill>
                    <a:latin typeface="DINPro-Black" panose="02000503030000020004" pitchFamily="50" charset="0"/>
                    <a:ea typeface="DINPro-Light"/>
                    <a:cs typeface="DINPro-Light"/>
                  </a:rPr>
                  <a:t>cada escuela. </a:t>
                </a:r>
                <a:endParaRPr lang="es-CL" sz="2800" dirty="0">
                  <a:solidFill>
                    <a:srgbClr val="020202"/>
                  </a:solidFill>
                  <a:latin typeface="DINPro-Black" panose="02000503030000020004" pitchFamily="50" charset="0"/>
                  <a:ea typeface="DINPro-Light"/>
                  <a:cs typeface="DINPro-Light"/>
                </a:endParaRPr>
              </a:p>
              <a:p>
                <a:endParaRPr lang="es-CL" sz="2200" b="1" dirty="0"/>
              </a:p>
            </p:txBody>
          </p:sp>
        </mc:Choice>
        <mc:Fallback xmlns="">
          <p:sp>
            <p:nvSpPr>
              <p:cNvPr id="13" name="Lorem ipsum dolor sit amet, consectetur adipiscing elit. In blandit eleifend nibh, sit amet egestas risus.Curabitur ac cursus sapien. Vestibulum condimentum ipsum lectus.Lorem ipsum dolor sit amet, consectetur adipiscing elit. In blandit eleifend nibh, s"/>
              <p:cNvSpPr txBox="1">
                <a:spLocks noRot="1" noChangeAspect="1" noMove="1" noResize="1" noEditPoints="1" noAdjustHandles="1" noChangeArrowheads="1" noChangeShapeType="1" noTextEdit="1"/>
              </p:cNvSpPr>
              <p:nvPr/>
            </p:nvSpPr>
            <p:spPr>
              <a:xfrm>
                <a:off x="2302159" y="4628265"/>
                <a:ext cx="18561090" cy="6186315"/>
              </a:xfrm>
              <a:prstGeom prst="rect">
                <a:avLst/>
              </a:prstGeom>
              <a:blipFill>
                <a:blip r:embed="rId3"/>
                <a:stretch>
                  <a:fillRect l="-1183" t="-1281"/>
                </a:stretch>
              </a:blipFill>
              <a:ln w="12700">
                <a:miter lim="400000"/>
              </a:ln>
              <a:extLst>
                <a:ext uri="{C572A759-6A51-4108-AA02-DFA0A04FC94B}">
                  <ma14:wrappingTextBoxFlag xmlns="" xmlns:m="http://schemas.openxmlformats.org/officeDocument/2006/math" xmlns:ma14="http://schemas.microsoft.com/office/mac/drawingml/2011/main" xmlns:a14="http://schemas.microsoft.com/office/drawing/2010/main" val="1"/>
                </a:ext>
              </a:extLst>
            </p:spPr>
            <p:txBody>
              <a:bodyPr/>
              <a:lstStyle/>
              <a:p>
                <a:r>
                  <a:rPr lang="es-CL">
                    <a:noFill/>
                  </a:rPr>
                  <a:t> </a:t>
                </a:r>
              </a:p>
            </p:txBody>
          </p:sp>
        </mc:Fallback>
      </mc:AlternateContent>
    </p:spTree>
    <p:extLst>
      <p:ext uri="{BB962C8B-B14F-4D97-AF65-F5344CB8AC3E}">
        <p14:creationId xmlns:p14="http://schemas.microsoft.com/office/powerpoint/2010/main" val="2913677888"/>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0"/>
            <a:ext cx="24371300" cy="2215662"/>
          </a:xfrm>
          <a:prstGeom prst="rect">
            <a:avLst/>
          </a:prstGeom>
          <a:solidFill>
            <a:srgbClr val="00206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dirty="0">
              <a:ln>
                <a:noFill/>
              </a:ln>
              <a:solidFill>
                <a:srgbClr val="91969B"/>
              </a:solidFill>
              <a:effectLst/>
              <a:uFillTx/>
              <a:latin typeface="Lato-Light"/>
              <a:ea typeface="Lato-Light"/>
              <a:cs typeface="Lato-Light"/>
              <a:sym typeface="Lato-Light"/>
            </a:endParaRPr>
          </a:p>
        </p:txBody>
      </p:sp>
      <p:sp>
        <p:nvSpPr>
          <p:cNvPr id="4" name="Rectángulo 3"/>
          <p:cNvSpPr/>
          <p:nvPr/>
        </p:nvSpPr>
        <p:spPr>
          <a:xfrm>
            <a:off x="21889617" y="2215662"/>
            <a:ext cx="2481684" cy="9522248"/>
          </a:xfrm>
          <a:prstGeom prst="rect">
            <a:avLst/>
          </a:prstGeom>
          <a:solidFill>
            <a:srgbClr val="428DF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6" name="Rectángulo 5"/>
          <p:cNvSpPr/>
          <p:nvPr/>
        </p:nvSpPr>
        <p:spPr>
          <a:xfrm>
            <a:off x="21889617" y="11737910"/>
            <a:ext cx="2481684" cy="1978090"/>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5" name="Flecha derecha 4"/>
          <p:cNvSpPr/>
          <p:nvPr/>
        </p:nvSpPr>
        <p:spPr>
          <a:xfrm>
            <a:off x="22300162" y="12148457"/>
            <a:ext cx="1604865" cy="1212980"/>
          </a:xfrm>
          <a:prstGeom prst="rightArrow">
            <a:avLst/>
          </a:prstGeom>
          <a:solidFill>
            <a:schemeClr val="bg1"/>
          </a:solidFill>
          <a:ln w="25400" cap="flat">
            <a:solidFill>
              <a:schemeClr val="bg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pic>
        <p:nvPicPr>
          <p:cNvPr id="7" name="logo blanco.png" descr="logo blanco.png"/>
          <p:cNvPicPr>
            <a:picLocks noChangeAspect="1"/>
          </p:cNvPicPr>
          <p:nvPr/>
        </p:nvPicPr>
        <p:blipFill>
          <a:blip r:embed="rId2"/>
          <a:stretch>
            <a:fillRect/>
          </a:stretch>
        </p:blipFill>
        <p:spPr>
          <a:xfrm>
            <a:off x="20154121" y="636026"/>
            <a:ext cx="3750905" cy="703295"/>
          </a:xfrm>
          <a:prstGeom prst="rect">
            <a:avLst/>
          </a:prstGeom>
          <a:ln w="12700">
            <a:miter lim="400000"/>
          </a:ln>
        </p:spPr>
      </p:pic>
      <p:sp>
        <p:nvSpPr>
          <p:cNvPr id="10" name="Rectángulo 9"/>
          <p:cNvSpPr/>
          <p:nvPr/>
        </p:nvSpPr>
        <p:spPr>
          <a:xfrm>
            <a:off x="140381" y="526008"/>
            <a:ext cx="10528844" cy="923330"/>
          </a:xfrm>
          <a:prstGeom prst="rect">
            <a:avLst/>
          </a:prstGeom>
        </p:spPr>
        <p:txBody>
          <a:bodyPr wrap="none">
            <a:spAutoFit/>
          </a:bodyPr>
          <a:lstStyle/>
          <a:p>
            <a:pPr algn="ctr"/>
            <a:r>
              <a:rPr lang="es-CL" sz="5400" dirty="0" smtClean="0">
                <a:solidFill>
                  <a:schemeClr val="bg1"/>
                </a:solidFill>
                <a:latin typeface="DINPro-Bold" panose="02000503030000020004" pitchFamily="50" charset="0"/>
              </a:rPr>
              <a:t>Resultados: regresión multinivel</a:t>
            </a:r>
            <a:endParaRPr lang="es-CL" dirty="0">
              <a:solidFill>
                <a:schemeClr val="bg1"/>
              </a:solidFill>
              <a:latin typeface="DINPro-Bold" panose="02000503030000020004" pitchFamily="50" charset="0"/>
            </a:endParaRPr>
          </a:p>
        </p:txBody>
      </p:sp>
      <p:sp>
        <p:nvSpPr>
          <p:cNvPr id="9" name="Lorem ipsum dolor sit amet, consectetur adipiscing elit. In blandit eleifend nibh, sit amet egestas risus.Curabitur ac cursus sapien. Vestibulum condimentum ipsum lectus.Lorem ipsum dolor sit amet, consectetur adipiscing elit. In blandit eleifend nibh, s"/>
          <p:cNvSpPr txBox="1"/>
          <p:nvPr/>
        </p:nvSpPr>
        <p:spPr>
          <a:xfrm>
            <a:off x="1403006" y="2905518"/>
            <a:ext cx="19083605" cy="87716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0963" tIns="60963" rIns="60963" bIns="60963">
            <a:spAutoFit/>
          </a:bodyPr>
          <a:lstStyle/>
          <a:p>
            <a:r>
              <a:rPr lang="es-ES" dirty="0" smtClean="0">
                <a:solidFill>
                  <a:srgbClr val="020202"/>
                </a:solidFill>
                <a:latin typeface="DINPro-Black" panose="02000503030000020004" pitchFamily="50" charset="0"/>
                <a:ea typeface="DINPro-Light"/>
                <a:cs typeface="DINPro-Light"/>
              </a:rPr>
              <a:t>Emociones</a:t>
            </a:r>
            <a:r>
              <a:rPr lang="es-ES" dirty="0">
                <a:solidFill>
                  <a:srgbClr val="020202"/>
                </a:solidFill>
                <a:latin typeface="DINPro-Black" panose="02000503030000020004" pitchFamily="50" charset="0"/>
                <a:ea typeface="DINPro-Light"/>
                <a:cs typeface="DINPro-Light"/>
              </a:rPr>
              <a:t>:</a:t>
            </a:r>
          </a:p>
          <a:p>
            <a:pPr marL="742950" lvl="1" indent="-285750">
              <a:buFont typeface="Arial" panose="020B0604020202020204" pitchFamily="34" charset="0"/>
              <a:buChar char="•"/>
            </a:pPr>
            <a:r>
              <a:rPr lang="en-US" sz="3200" dirty="0">
                <a:solidFill>
                  <a:srgbClr val="020202"/>
                </a:solidFill>
                <a:latin typeface="DINPro-Black" panose="02000503030000020004" pitchFamily="50" charset="0"/>
                <a:ea typeface="DINPro-Light"/>
                <a:cs typeface="DINPro-Light"/>
              </a:rPr>
              <a:t>Solo </a:t>
            </a:r>
            <a:r>
              <a:rPr lang="es-CL" sz="3200" b="1" dirty="0" smtClean="0">
                <a:solidFill>
                  <a:srgbClr val="020202"/>
                </a:solidFill>
                <a:latin typeface="DINPro-Black" panose="02000503030000020004" pitchFamily="50" charset="0"/>
                <a:ea typeface="DINPro-Light"/>
                <a:cs typeface="DINPro-Light"/>
              </a:rPr>
              <a:t>los predictores del estudiante y su familia tuvieron efectos significativos </a:t>
            </a:r>
            <a:r>
              <a:rPr lang="es-CL" sz="3200" dirty="0" smtClean="0">
                <a:solidFill>
                  <a:srgbClr val="020202"/>
                </a:solidFill>
                <a:latin typeface="DINPro-Black" panose="02000503030000020004" pitchFamily="50" charset="0"/>
                <a:ea typeface="DINPro-Light"/>
                <a:cs typeface="DINPro-Light"/>
              </a:rPr>
              <a:t>sobre las emociones negativas de los alumnos. Estudiantes de enseñanza media y de género femenino exhibieron más emociones negativas.</a:t>
            </a:r>
          </a:p>
          <a:p>
            <a:pPr lvl="1"/>
            <a:endParaRPr lang="es-CL" sz="3200" dirty="0" smtClean="0">
              <a:solidFill>
                <a:srgbClr val="020202"/>
              </a:solidFill>
              <a:latin typeface="DINPro-Black" panose="02000503030000020004" pitchFamily="50" charset="0"/>
              <a:ea typeface="DINPro-Light"/>
              <a:cs typeface="DINPro-Light"/>
            </a:endParaRPr>
          </a:p>
          <a:p>
            <a:pPr marL="742950" lvl="1" indent="-285750">
              <a:buFont typeface="Arial" panose="020B0604020202020204" pitchFamily="34" charset="0"/>
              <a:buChar char="•"/>
            </a:pPr>
            <a:r>
              <a:rPr lang="es-CL" sz="3200" dirty="0" smtClean="0">
                <a:solidFill>
                  <a:srgbClr val="020202"/>
                </a:solidFill>
                <a:latin typeface="DINPro-Black" panose="02000503030000020004" pitchFamily="50" charset="0"/>
                <a:ea typeface="DINPro-Light"/>
                <a:cs typeface="DINPro-Light"/>
              </a:rPr>
              <a:t>Estudiantes que pertenece a familias con alto estrés también tuvieron más emociones negativas en comparación a los alumnos de los otros dos perfiles familiares</a:t>
            </a:r>
            <a:r>
              <a:rPr lang="en-US" sz="3200" dirty="0" smtClean="0">
                <a:solidFill>
                  <a:srgbClr val="020202"/>
                </a:solidFill>
                <a:latin typeface="DINPro-Black" panose="02000503030000020004" pitchFamily="50" charset="0"/>
                <a:ea typeface="DINPro-Light"/>
                <a:cs typeface="DINPro-Light"/>
              </a:rPr>
              <a:t>. </a:t>
            </a:r>
          </a:p>
          <a:p>
            <a:pPr lvl="1"/>
            <a:endParaRPr lang="en-US" sz="3200" dirty="0" smtClean="0">
              <a:solidFill>
                <a:srgbClr val="020202"/>
              </a:solidFill>
              <a:latin typeface="DINPro-Black" panose="02000503030000020004" pitchFamily="50" charset="0"/>
              <a:ea typeface="DINPro-Light"/>
              <a:cs typeface="DINPro-Light"/>
            </a:endParaRPr>
          </a:p>
          <a:p>
            <a:pPr marL="742950" lvl="1" indent="-285750">
              <a:buFont typeface="Arial" panose="020B0604020202020204" pitchFamily="34" charset="0"/>
              <a:buChar char="•"/>
            </a:pPr>
            <a:r>
              <a:rPr lang="es-CL" sz="3200" dirty="0" smtClean="0">
                <a:solidFill>
                  <a:srgbClr val="020202"/>
                </a:solidFill>
                <a:latin typeface="DINPro-Black" panose="02000503030000020004" pitchFamily="50" charset="0"/>
                <a:ea typeface="DINPro-Light"/>
                <a:cs typeface="DINPro-Light"/>
              </a:rPr>
              <a:t>Los estudiantes de familias de “alto funcionamiento” presentaron emociones significativamente mejores que los alumnos de familia “promedio” </a:t>
            </a:r>
            <a:r>
              <a:rPr lang="es-CL" sz="3200" b="1" dirty="0" smtClean="0">
                <a:solidFill>
                  <a:srgbClr val="020202"/>
                </a:solidFill>
                <a:latin typeface="DINPro-Black" panose="02000503030000020004" pitchFamily="50" charset="0"/>
                <a:ea typeface="DINPro-Light"/>
                <a:cs typeface="DINPro-Light"/>
              </a:rPr>
              <a:t>solamente en la educación media</a:t>
            </a:r>
            <a:r>
              <a:rPr lang="es-CL" sz="3200" dirty="0" smtClean="0">
                <a:solidFill>
                  <a:srgbClr val="020202"/>
                </a:solidFill>
                <a:latin typeface="DINPro-Black" panose="02000503030000020004" pitchFamily="50" charset="0"/>
                <a:ea typeface="DINPro-Light"/>
                <a:cs typeface="DINPro-Light"/>
              </a:rPr>
              <a:t>.</a:t>
            </a:r>
          </a:p>
          <a:p>
            <a:pPr lvl="1"/>
            <a:endParaRPr lang="en-US" dirty="0" smtClean="0">
              <a:solidFill>
                <a:srgbClr val="020202"/>
              </a:solidFill>
              <a:latin typeface="DINPro-Black" panose="02000503030000020004" pitchFamily="50" charset="0"/>
              <a:ea typeface="DINPro-Light"/>
              <a:cs typeface="DINPro-Light"/>
            </a:endParaRPr>
          </a:p>
          <a:p>
            <a:r>
              <a:rPr lang="es-ES" dirty="0" smtClean="0">
                <a:solidFill>
                  <a:srgbClr val="020202"/>
                </a:solidFill>
                <a:latin typeface="DINPro-Black" panose="02000503030000020004" pitchFamily="50" charset="0"/>
                <a:ea typeface="DINPro-Light"/>
                <a:cs typeface="DINPro-Light"/>
              </a:rPr>
              <a:t>Autoeficacia:</a:t>
            </a:r>
          </a:p>
          <a:p>
            <a:pPr marL="742950" lvl="1" indent="-285750">
              <a:buFont typeface="Arial" panose="020B0604020202020204" pitchFamily="34" charset="0"/>
              <a:buChar char="•"/>
            </a:pPr>
            <a:r>
              <a:rPr lang="es-CL" sz="3200" dirty="0" smtClean="0">
                <a:solidFill>
                  <a:srgbClr val="020202"/>
                </a:solidFill>
                <a:latin typeface="DINPro-Black" panose="02000503030000020004" pitchFamily="50" charset="0"/>
                <a:ea typeface="DINPro-Light"/>
                <a:cs typeface="DINPro-Light"/>
              </a:rPr>
              <a:t>Al igual que con las emociones negativas, </a:t>
            </a:r>
            <a:r>
              <a:rPr lang="es-CL" sz="3200" b="1" dirty="0" smtClean="0">
                <a:solidFill>
                  <a:srgbClr val="020202"/>
                </a:solidFill>
                <a:latin typeface="DINPro-Black" panose="02000503030000020004" pitchFamily="50" charset="0"/>
                <a:ea typeface="DINPro-Light"/>
                <a:cs typeface="DINPro-Light"/>
              </a:rPr>
              <a:t>solo los predictores familiares tuvieron un efecto significativo </a:t>
            </a:r>
            <a:r>
              <a:rPr lang="es-CL" sz="3200" dirty="0" smtClean="0">
                <a:solidFill>
                  <a:srgbClr val="020202"/>
                </a:solidFill>
                <a:latin typeface="DINPro-Black" panose="02000503030000020004" pitchFamily="50" charset="0"/>
                <a:ea typeface="DINPro-Light"/>
                <a:cs typeface="DINPro-Light"/>
              </a:rPr>
              <a:t>en la autoeficacia del estudiante, pero no así el género.</a:t>
            </a:r>
          </a:p>
          <a:p>
            <a:pPr lvl="1"/>
            <a:endParaRPr lang="en-US" sz="3200" dirty="0" smtClean="0">
              <a:solidFill>
                <a:srgbClr val="020202"/>
              </a:solidFill>
              <a:latin typeface="DINPro-Black" panose="02000503030000020004" pitchFamily="50" charset="0"/>
              <a:ea typeface="DINPro-Light"/>
              <a:cs typeface="DINPro-Light"/>
            </a:endParaRPr>
          </a:p>
          <a:p>
            <a:pPr marL="742950" lvl="1" indent="-285750">
              <a:buFont typeface="Arial" panose="020B0604020202020204" pitchFamily="34" charset="0"/>
              <a:buChar char="•"/>
            </a:pPr>
            <a:r>
              <a:rPr lang="es-CL" sz="3200" dirty="0" smtClean="0">
                <a:solidFill>
                  <a:srgbClr val="020202"/>
                </a:solidFill>
                <a:latin typeface="DINPro-Black" panose="02000503030000020004" pitchFamily="50" charset="0"/>
                <a:ea typeface="DINPro-Light"/>
                <a:cs typeface="DINPro-Light"/>
              </a:rPr>
              <a:t>Alumnos de familias con alto estrés, presentan los peores  niveles de autoeficacia</a:t>
            </a:r>
            <a:r>
              <a:rPr lang="en-US" sz="3200" dirty="0" smtClean="0">
                <a:solidFill>
                  <a:srgbClr val="020202"/>
                </a:solidFill>
                <a:latin typeface="DINPro-Black" panose="02000503030000020004" pitchFamily="50" charset="0"/>
                <a:ea typeface="DINPro-Light"/>
                <a:cs typeface="DINPro-Light"/>
              </a:rPr>
              <a:t>.</a:t>
            </a:r>
            <a:endParaRPr lang="es-CL" sz="3200" dirty="0">
              <a:solidFill>
                <a:srgbClr val="020202"/>
              </a:solidFill>
              <a:latin typeface="DINPro-Black" panose="02000503030000020004" pitchFamily="50" charset="0"/>
              <a:ea typeface="DINPro-Light"/>
              <a:cs typeface="DINPro-Light"/>
            </a:endParaRPr>
          </a:p>
          <a:p>
            <a:endParaRPr lang="es-CL" sz="2200" b="1" dirty="0"/>
          </a:p>
        </p:txBody>
      </p:sp>
    </p:spTree>
    <p:extLst>
      <p:ext uri="{BB962C8B-B14F-4D97-AF65-F5344CB8AC3E}">
        <p14:creationId xmlns:p14="http://schemas.microsoft.com/office/powerpoint/2010/main" val="3951991180"/>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96893427"/>
              </p:ext>
            </p:extLst>
          </p:nvPr>
        </p:nvGraphicFramePr>
        <p:xfrm>
          <a:off x="1251432" y="2056495"/>
          <a:ext cx="21757857" cy="10875727"/>
        </p:xfrm>
        <a:graphic>
          <a:graphicData uri="http://schemas.openxmlformats.org/drawingml/2006/table">
            <a:tbl>
              <a:tblPr firstRow="1" firstCol="1" bandRow="1">
                <a:tableStyleId>{5C22544A-7EE6-4342-B048-85BDC9FD1C3A}</a:tableStyleId>
              </a:tblPr>
              <a:tblGrid>
                <a:gridCol w="6150001">
                  <a:extLst>
                    <a:ext uri="{9D8B030D-6E8A-4147-A177-3AD203B41FA5}">
                      <a16:colId xmlns:a16="http://schemas.microsoft.com/office/drawing/2014/main" val="1530863473"/>
                    </a:ext>
                  </a:extLst>
                </a:gridCol>
                <a:gridCol w="2063058">
                  <a:extLst>
                    <a:ext uri="{9D8B030D-6E8A-4147-A177-3AD203B41FA5}">
                      <a16:colId xmlns:a16="http://schemas.microsoft.com/office/drawing/2014/main" val="683018419"/>
                    </a:ext>
                  </a:extLst>
                </a:gridCol>
                <a:gridCol w="1967304">
                  <a:extLst>
                    <a:ext uri="{9D8B030D-6E8A-4147-A177-3AD203B41FA5}">
                      <a16:colId xmlns:a16="http://schemas.microsoft.com/office/drawing/2014/main" val="919888129"/>
                    </a:ext>
                  </a:extLst>
                </a:gridCol>
                <a:gridCol w="1880256">
                  <a:extLst>
                    <a:ext uri="{9D8B030D-6E8A-4147-A177-3AD203B41FA5}">
                      <a16:colId xmlns:a16="http://schemas.microsoft.com/office/drawing/2014/main" val="3201319406"/>
                    </a:ext>
                  </a:extLst>
                </a:gridCol>
                <a:gridCol w="2280679">
                  <a:extLst>
                    <a:ext uri="{9D8B030D-6E8A-4147-A177-3AD203B41FA5}">
                      <a16:colId xmlns:a16="http://schemas.microsoft.com/office/drawing/2014/main" val="672783862"/>
                    </a:ext>
                  </a:extLst>
                </a:gridCol>
                <a:gridCol w="1980361">
                  <a:extLst>
                    <a:ext uri="{9D8B030D-6E8A-4147-A177-3AD203B41FA5}">
                      <a16:colId xmlns:a16="http://schemas.microsoft.com/office/drawing/2014/main" val="3002252359"/>
                    </a:ext>
                  </a:extLst>
                </a:gridCol>
                <a:gridCol w="2010827">
                  <a:extLst>
                    <a:ext uri="{9D8B030D-6E8A-4147-A177-3AD203B41FA5}">
                      <a16:colId xmlns:a16="http://schemas.microsoft.com/office/drawing/2014/main" val="4117781635"/>
                    </a:ext>
                  </a:extLst>
                </a:gridCol>
                <a:gridCol w="1967304">
                  <a:extLst>
                    <a:ext uri="{9D8B030D-6E8A-4147-A177-3AD203B41FA5}">
                      <a16:colId xmlns:a16="http://schemas.microsoft.com/office/drawing/2014/main" val="3211642941"/>
                    </a:ext>
                  </a:extLst>
                </a:gridCol>
                <a:gridCol w="1458067">
                  <a:extLst>
                    <a:ext uri="{9D8B030D-6E8A-4147-A177-3AD203B41FA5}">
                      <a16:colId xmlns:a16="http://schemas.microsoft.com/office/drawing/2014/main" val="3275412665"/>
                    </a:ext>
                  </a:extLst>
                </a:gridCol>
              </a:tblGrid>
              <a:tr h="559275">
                <a:tc rowSpan="2">
                  <a:txBody>
                    <a:bodyPr/>
                    <a:lstStyle/>
                    <a:p>
                      <a:pPr algn="ctr">
                        <a:lnSpc>
                          <a:spcPct val="107000"/>
                        </a:lnSpc>
                        <a:spcAft>
                          <a:spcPts val="0"/>
                        </a:spcAft>
                      </a:pPr>
                      <a:r>
                        <a:rPr lang="en-US" sz="2400" dirty="0">
                          <a:solidFill>
                            <a:schemeClr val="bg1"/>
                          </a:solidFill>
                          <a:effectLst/>
                          <a:latin typeface="DINPro-Black" panose="02000503030000020004" pitchFamily="50" charset="0"/>
                        </a:rPr>
                        <a:t> </a:t>
                      </a:r>
                      <a:r>
                        <a:rPr lang="en-US" sz="2400" dirty="0" smtClean="0">
                          <a:solidFill>
                            <a:schemeClr val="bg1"/>
                          </a:solidFill>
                          <a:effectLst/>
                          <a:latin typeface="DINPro-Black" panose="02000503030000020004" pitchFamily="50" charset="0"/>
                        </a:rPr>
                        <a:t>Variables</a:t>
                      </a:r>
                      <a:endParaRPr lang="es-CL" sz="240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gridSpan="4">
                  <a:txBody>
                    <a:bodyPr/>
                    <a:lstStyle/>
                    <a:p>
                      <a:pPr algn="ctr">
                        <a:lnSpc>
                          <a:spcPct val="107000"/>
                        </a:lnSpc>
                        <a:spcAft>
                          <a:spcPts val="0"/>
                        </a:spcAft>
                      </a:pPr>
                      <a:r>
                        <a:rPr lang="en-US" sz="2400" dirty="0" err="1" smtClean="0">
                          <a:solidFill>
                            <a:schemeClr val="bg1"/>
                          </a:solidFill>
                          <a:effectLst/>
                          <a:latin typeface="DINPro-Black" panose="02000503030000020004" pitchFamily="50" charset="0"/>
                          <a:ea typeface="+mn-ea"/>
                        </a:rPr>
                        <a:t>Emociones</a:t>
                      </a:r>
                      <a:r>
                        <a:rPr lang="en-US" sz="2400" baseline="0" dirty="0" smtClean="0">
                          <a:solidFill>
                            <a:schemeClr val="bg1"/>
                          </a:solidFill>
                          <a:effectLst/>
                          <a:latin typeface="DINPro-Black" panose="02000503030000020004" pitchFamily="50" charset="0"/>
                          <a:ea typeface="+mn-ea"/>
                        </a:rPr>
                        <a:t> </a:t>
                      </a:r>
                      <a:r>
                        <a:rPr lang="en-US" sz="2400" baseline="0" dirty="0" err="1" smtClean="0">
                          <a:solidFill>
                            <a:schemeClr val="bg1"/>
                          </a:solidFill>
                          <a:effectLst/>
                          <a:latin typeface="DINPro-Black" panose="02000503030000020004" pitchFamily="50" charset="0"/>
                          <a:ea typeface="+mn-ea"/>
                        </a:rPr>
                        <a:t>Negativas</a:t>
                      </a:r>
                      <a:endParaRPr lang="es-CL" sz="240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hMerge="1">
                  <a:txBody>
                    <a:bodyPr/>
                    <a:lstStyle/>
                    <a:p>
                      <a:endParaRPr lang="es-CL"/>
                    </a:p>
                  </a:txBody>
                  <a:tcPr/>
                </a:tc>
                <a:tc hMerge="1">
                  <a:txBody>
                    <a:bodyPr/>
                    <a:lstStyle/>
                    <a:p>
                      <a:endParaRPr lang="es-CL"/>
                    </a:p>
                  </a:txBody>
                  <a:tcPr/>
                </a:tc>
                <a:tc hMerge="1">
                  <a:txBody>
                    <a:bodyPr/>
                    <a:lstStyle/>
                    <a:p>
                      <a:endParaRPr lang="es-CL"/>
                    </a:p>
                  </a:txBody>
                  <a:tcPr/>
                </a:tc>
                <a:tc gridSpan="4">
                  <a:txBody>
                    <a:bodyPr/>
                    <a:lstStyle/>
                    <a:p>
                      <a:pPr algn="ctr">
                        <a:lnSpc>
                          <a:spcPct val="107000"/>
                        </a:lnSpc>
                        <a:spcAft>
                          <a:spcPts val="0"/>
                        </a:spcAft>
                      </a:pPr>
                      <a:r>
                        <a:rPr lang="en-US" sz="2400" dirty="0" smtClean="0">
                          <a:solidFill>
                            <a:schemeClr val="bg1"/>
                          </a:solidFill>
                          <a:effectLst/>
                          <a:latin typeface="DINPro-Black" panose="02000503030000020004" pitchFamily="50" charset="0"/>
                        </a:rPr>
                        <a:t>Baja </a:t>
                      </a:r>
                      <a:r>
                        <a:rPr lang="en-US" sz="2400" dirty="0" err="1" smtClean="0">
                          <a:solidFill>
                            <a:schemeClr val="bg1"/>
                          </a:solidFill>
                          <a:effectLst/>
                          <a:latin typeface="DINPro-Black" panose="02000503030000020004" pitchFamily="50" charset="0"/>
                        </a:rPr>
                        <a:t>autoeficacia</a:t>
                      </a:r>
                      <a:endParaRPr lang="es-CL" sz="240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hMerge="1">
                  <a:txBody>
                    <a:bodyPr/>
                    <a:lstStyle/>
                    <a:p>
                      <a:endParaRPr lang="es-CL"/>
                    </a:p>
                  </a:txBody>
                  <a:tcPr/>
                </a:tc>
                <a:tc hMerge="1">
                  <a:txBody>
                    <a:bodyPr/>
                    <a:lstStyle/>
                    <a:p>
                      <a:endParaRPr lang="es-CL"/>
                    </a:p>
                  </a:txBody>
                  <a:tcPr/>
                </a:tc>
                <a:tc hMerge="1">
                  <a:txBody>
                    <a:bodyPr/>
                    <a:lstStyle/>
                    <a:p>
                      <a:endParaRPr lang="es-CL"/>
                    </a:p>
                  </a:txBody>
                  <a:tcPr/>
                </a:tc>
                <a:extLst>
                  <a:ext uri="{0D108BD9-81ED-4DB2-BD59-A6C34878D82A}">
                    <a16:rowId xmlns:a16="http://schemas.microsoft.com/office/drawing/2014/main" val="4053119211"/>
                  </a:ext>
                </a:extLst>
              </a:tr>
              <a:tr h="559275">
                <a:tc vMerge="1">
                  <a:txBody>
                    <a:bodyPr/>
                    <a:lstStyle/>
                    <a:p>
                      <a:pPr algn="ctr">
                        <a:lnSpc>
                          <a:spcPct val="107000"/>
                        </a:lnSpc>
                        <a:spcAft>
                          <a:spcPts val="0"/>
                        </a:spcAft>
                      </a:pPr>
                      <a:endParaRPr lang="es-CL" sz="1100" dirty="0">
                        <a:effectLst/>
                        <a:latin typeface="Calibri" panose="020F0502020204030204" pitchFamily="34" charset="0"/>
                        <a:ea typeface="Calibri" panose="020F0502020204030204" pitchFamily="34" charset="0"/>
                      </a:endParaRPr>
                    </a:p>
                  </a:txBody>
                  <a:tcPr marL="44450" marR="44450" marT="0" marB="0" anchor="ct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B</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err="1">
                          <a:solidFill>
                            <a:srgbClr val="020202"/>
                          </a:solidFill>
                          <a:effectLst/>
                          <a:latin typeface="DINPro-Black" panose="02000503030000020004" pitchFamily="50" charset="0"/>
                        </a:rPr>
                        <a:t>St.Err</a:t>
                      </a:r>
                      <a:r>
                        <a:rPr lang="en-US" sz="2000" dirty="0">
                          <a:solidFill>
                            <a:srgbClr val="020202"/>
                          </a:solidFill>
                          <a:effectLst/>
                          <a:latin typeface="DINPro-Black" panose="02000503030000020004" pitchFamily="50" charset="0"/>
                        </a:rPr>
                        <a:t>.</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B/</a:t>
                      </a:r>
                      <a:r>
                        <a:rPr lang="en-US" sz="2000" dirty="0" err="1">
                          <a:solidFill>
                            <a:srgbClr val="020202"/>
                          </a:solidFill>
                          <a:effectLst/>
                          <a:latin typeface="DINPro-Black" panose="02000503030000020004" pitchFamily="50" charset="0"/>
                        </a:rPr>
                        <a:t>St.Err</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marR="257810" algn="ctr">
                        <a:lnSpc>
                          <a:spcPct val="107000"/>
                        </a:lnSpc>
                        <a:spcAft>
                          <a:spcPts val="0"/>
                        </a:spcAft>
                      </a:pPr>
                      <a:r>
                        <a:rPr lang="en-US" sz="2000" dirty="0">
                          <a:solidFill>
                            <a:srgbClr val="020202"/>
                          </a:solidFill>
                          <a:effectLst/>
                          <a:latin typeface="DINPro-Black" panose="02000503030000020004" pitchFamily="50" charset="0"/>
                        </a:rPr>
                        <a:t>p</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marL="94615" algn="ctr">
                        <a:lnSpc>
                          <a:spcPct val="107000"/>
                        </a:lnSpc>
                        <a:spcAft>
                          <a:spcPts val="0"/>
                        </a:spcAft>
                      </a:pPr>
                      <a:r>
                        <a:rPr lang="en-US" sz="2000" dirty="0">
                          <a:solidFill>
                            <a:srgbClr val="020202"/>
                          </a:solidFill>
                          <a:effectLst/>
                          <a:latin typeface="DINPro-Black" panose="02000503030000020004" pitchFamily="50" charset="0"/>
                        </a:rPr>
                        <a:t>B</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err="1">
                          <a:solidFill>
                            <a:srgbClr val="020202"/>
                          </a:solidFill>
                          <a:effectLst/>
                          <a:latin typeface="DINPro-Black" panose="02000503030000020004" pitchFamily="50" charset="0"/>
                        </a:rPr>
                        <a:t>St.Err</a:t>
                      </a:r>
                      <a:r>
                        <a:rPr lang="en-US" sz="2000" dirty="0">
                          <a:solidFill>
                            <a:srgbClr val="020202"/>
                          </a:solidFill>
                          <a:effectLst/>
                          <a:latin typeface="DINPro-Black" panose="02000503030000020004" pitchFamily="50" charset="0"/>
                        </a:rPr>
                        <a:t>.</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B/</a:t>
                      </a:r>
                      <a:r>
                        <a:rPr lang="en-US" sz="2000" dirty="0" err="1">
                          <a:solidFill>
                            <a:srgbClr val="020202"/>
                          </a:solidFill>
                          <a:effectLst/>
                          <a:latin typeface="DINPro-Black" panose="02000503030000020004" pitchFamily="50" charset="0"/>
                        </a:rPr>
                        <a:t>St.Err</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p</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extLst>
                  <a:ext uri="{0D108BD9-81ED-4DB2-BD59-A6C34878D82A}">
                    <a16:rowId xmlns:a16="http://schemas.microsoft.com/office/drawing/2014/main" val="730270806"/>
                  </a:ext>
                </a:extLst>
              </a:tr>
              <a:tr h="559275">
                <a:tc>
                  <a:txBody>
                    <a:bodyPr/>
                    <a:lstStyle/>
                    <a:p>
                      <a:pPr algn="ctr">
                        <a:lnSpc>
                          <a:spcPct val="107000"/>
                        </a:lnSpc>
                        <a:spcAft>
                          <a:spcPts val="0"/>
                        </a:spcAft>
                      </a:pPr>
                      <a:r>
                        <a:rPr lang="es-CL" sz="2400" b="1" i="1" noProof="0" dirty="0" smtClean="0">
                          <a:solidFill>
                            <a:schemeClr val="bg1"/>
                          </a:solidFill>
                          <a:effectLst/>
                          <a:latin typeface="DINPro-Black" panose="02000503030000020004" pitchFamily="50" charset="0"/>
                        </a:rPr>
                        <a:t>Predictores a nivel estudiante</a:t>
                      </a:r>
                      <a:endParaRPr lang="es-CL" sz="2400" b="1" i="1" noProof="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gridSpan="8">
                  <a:txBody>
                    <a:bodyPr/>
                    <a:lstStyle/>
                    <a:p>
                      <a:pPr marL="94615" algn="ctr">
                        <a:lnSpc>
                          <a:spcPct val="107000"/>
                        </a:lnSpc>
                        <a:spcAft>
                          <a:spcPts val="0"/>
                        </a:spcAft>
                      </a:pPr>
                      <a:r>
                        <a:rPr lang="en-US" sz="2000" dirty="0">
                          <a:solidFill>
                            <a:srgbClr val="020202"/>
                          </a:solidFill>
                          <a:effectLst/>
                          <a:latin typeface="DINPro-Black" panose="02000503030000020004" pitchFamily="50" charset="0"/>
                        </a:rPr>
                        <a:t>  </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hMerge="1">
                  <a:txBody>
                    <a:bodyPr/>
                    <a:lstStyle/>
                    <a:p>
                      <a:pPr>
                        <a:lnSpc>
                          <a:spcPct val="107000"/>
                        </a:lnSpc>
                      </a:pPr>
                      <a:endParaRPr lang="es-CL" sz="2000" dirty="0">
                        <a:solidFill>
                          <a:srgbClr val="020202"/>
                        </a:solidFill>
                        <a:effectLst/>
                        <a:latin typeface="DINPro-Black" panose="02000503030000020004" pitchFamily="50" charset="0"/>
                      </a:endParaRPr>
                    </a:p>
                  </a:txBody>
                  <a:tcPr marL="44450" marR="44450" marT="0" marB="0" anchor="ctr">
                    <a:solidFill>
                      <a:schemeClr val="bg1">
                        <a:lumMod val="95000"/>
                      </a:schemeClr>
                    </a:solidFill>
                  </a:tcPr>
                </a:tc>
                <a:tc hMerge="1">
                  <a:txBody>
                    <a:bodyPr/>
                    <a:lstStyle/>
                    <a:p>
                      <a:pPr>
                        <a:lnSpc>
                          <a:spcPct val="107000"/>
                        </a:lnSpc>
                      </a:pPr>
                      <a:endParaRPr lang="es-CL" sz="2000" dirty="0">
                        <a:solidFill>
                          <a:srgbClr val="020202"/>
                        </a:solidFill>
                        <a:effectLst/>
                        <a:latin typeface="DINPro-Black" panose="02000503030000020004" pitchFamily="50" charset="0"/>
                      </a:endParaRPr>
                    </a:p>
                  </a:txBody>
                  <a:tcPr marL="44450" marR="44450" marT="0" marB="0" anchor="ctr">
                    <a:solidFill>
                      <a:schemeClr val="bg1">
                        <a:lumMod val="95000"/>
                      </a:schemeClr>
                    </a:solidFill>
                  </a:tcPr>
                </a:tc>
                <a:tc hMerge="1">
                  <a:txBody>
                    <a:bodyPr/>
                    <a:lstStyle/>
                    <a:p>
                      <a:pPr>
                        <a:lnSpc>
                          <a:spcPct val="107000"/>
                        </a:lnSpc>
                      </a:pPr>
                      <a:endParaRPr lang="es-CL" sz="2000" dirty="0">
                        <a:solidFill>
                          <a:srgbClr val="020202"/>
                        </a:solidFill>
                        <a:effectLst/>
                        <a:latin typeface="DINPro-Black" panose="02000503030000020004" pitchFamily="50" charset="0"/>
                      </a:endParaRPr>
                    </a:p>
                  </a:txBody>
                  <a:tcPr marL="44450" marR="44450" marT="0" marB="0" anchor="ctr">
                    <a:solidFill>
                      <a:schemeClr val="bg1">
                        <a:lumMod val="95000"/>
                      </a:schemeClr>
                    </a:solidFill>
                  </a:tcPr>
                </a:tc>
                <a:tc hMerge="1">
                  <a:txBody>
                    <a:bodyPr/>
                    <a:lstStyle/>
                    <a:p>
                      <a:pPr marL="94615" algn="ctr">
                        <a:lnSpc>
                          <a:spcPct val="107000"/>
                        </a:lnSpc>
                        <a:spcAft>
                          <a:spcPts val="0"/>
                        </a:spcAft>
                      </a:pP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solidFill>
                      <a:schemeClr val="bg1">
                        <a:lumMod val="95000"/>
                      </a:schemeClr>
                    </a:solidFill>
                  </a:tcPr>
                </a:tc>
                <a:tc hMerge="1">
                  <a:txBody>
                    <a:bodyPr/>
                    <a:lstStyle/>
                    <a:p>
                      <a:pPr algn="ctr">
                        <a:lnSpc>
                          <a:spcPct val="107000"/>
                        </a:lnSpc>
                        <a:spcAft>
                          <a:spcPts val="0"/>
                        </a:spcAft>
                      </a:pP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solidFill>
                      <a:schemeClr val="bg1">
                        <a:lumMod val="95000"/>
                      </a:schemeClr>
                    </a:solidFill>
                  </a:tcPr>
                </a:tc>
                <a:tc hMerge="1">
                  <a:txBody>
                    <a:bodyPr/>
                    <a:lstStyle/>
                    <a:p>
                      <a:pPr algn="ctr">
                        <a:lnSpc>
                          <a:spcPct val="107000"/>
                        </a:lnSpc>
                        <a:spcAft>
                          <a:spcPts val="0"/>
                        </a:spcAft>
                      </a:pP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solidFill>
                      <a:schemeClr val="bg1">
                        <a:lumMod val="95000"/>
                      </a:schemeClr>
                    </a:solidFill>
                  </a:tcPr>
                </a:tc>
                <a:tc hMerge="1">
                  <a:txBody>
                    <a:bodyPr/>
                    <a:lstStyle/>
                    <a:p>
                      <a:pPr algn="ctr">
                        <a:lnSpc>
                          <a:spcPct val="107000"/>
                        </a:lnSpc>
                        <a:spcAft>
                          <a:spcPts val="0"/>
                        </a:spcAft>
                      </a:pP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solidFill>
                      <a:schemeClr val="bg1">
                        <a:lumMod val="95000"/>
                      </a:schemeClr>
                    </a:solidFill>
                  </a:tcPr>
                </a:tc>
                <a:extLst>
                  <a:ext uri="{0D108BD9-81ED-4DB2-BD59-A6C34878D82A}">
                    <a16:rowId xmlns:a16="http://schemas.microsoft.com/office/drawing/2014/main" val="3525166979"/>
                  </a:ext>
                </a:extLst>
              </a:tr>
              <a:tr h="559275">
                <a:tc>
                  <a:txBody>
                    <a:bodyPr/>
                    <a:lstStyle/>
                    <a:p>
                      <a:pPr algn="ctr">
                        <a:lnSpc>
                          <a:spcPct val="107000"/>
                        </a:lnSpc>
                        <a:spcAft>
                          <a:spcPts val="0"/>
                        </a:spcAft>
                      </a:pPr>
                      <a:r>
                        <a:rPr lang="en-US" sz="2400" b="0" dirty="0">
                          <a:solidFill>
                            <a:schemeClr val="bg1"/>
                          </a:solidFill>
                          <a:effectLst/>
                          <a:latin typeface="DINPro-Black" panose="02000503030000020004" pitchFamily="50" charset="0"/>
                        </a:rPr>
                        <a:t>  </a:t>
                      </a:r>
                      <a:r>
                        <a:rPr lang="en-US" sz="2400" b="0" dirty="0" err="1" smtClean="0">
                          <a:solidFill>
                            <a:schemeClr val="bg1"/>
                          </a:solidFill>
                          <a:effectLst/>
                          <a:latin typeface="DINPro-Black" panose="02000503030000020004" pitchFamily="50" charset="0"/>
                        </a:rPr>
                        <a:t>Género</a:t>
                      </a:r>
                      <a:endParaRPr lang="es-CL" sz="2400" b="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0.092</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0.028</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3.297</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marR="257810" algn="ctr">
                        <a:lnSpc>
                          <a:spcPct val="107000"/>
                        </a:lnSpc>
                        <a:spcAft>
                          <a:spcPts val="0"/>
                        </a:spcAft>
                      </a:pPr>
                      <a:r>
                        <a:rPr lang="en-US" sz="2000" dirty="0" smtClean="0">
                          <a:solidFill>
                            <a:srgbClr val="020202"/>
                          </a:solidFill>
                          <a:effectLst/>
                          <a:latin typeface="DINPro-Black" panose="02000503030000020004" pitchFamily="50" charset="0"/>
                        </a:rPr>
                        <a:t>0001</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marL="94615" algn="ctr">
                        <a:lnSpc>
                          <a:spcPct val="107000"/>
                        </a:lnSpc>
                        <a:spcAft>
                          <a:spcPts val="0"/>
                        </a:spcAft>
                      </a:pPr>
                      <a:r>
                        <a:rPr lang="en-US" sz="2000" dirty="0">
                          <a:solidFill>
                            <a:srgbClr val="020202"/>
                          </a:solidFill>
                          <a:effectLst/>
                          <a:latin typeface="DINPro-Black" panose="02000503030000020004" pitchFamily="50" charset="0"/>
                        </a:rPr>
                        <a:t>0.025</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0.016</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1.590</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0.112</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extLst>
                  <a:ext uri="{0D108BD9-81ED-4DB2-BD59-A6C34878D82A}">
                    <a16:rowId xmlns:a16="http://schemas.microsoft.com/office/drawing/2014/main" val="928099661"/>
                  </a:ext>
                </a:extLst>
              </a:tr>
              <a:tr h="559275">
                <a:tc>
                  <a:txBody>
                    <a:bodyPr/>
                    <a:lstStyle/>
                    <a:p>
                      <a:pPr algn="ctr">
                        <a:lnSpc>
                          <a:spcPct val="107000"/>
                        </a:lnSpc>
                        <a:spcAft>
                          <a:spcPts val="0"/>
                        </a:spcAft>
                      </a:pPr>
                      <a:r>
                        <a:rPr lang="en-US" sz="2400" b="0" dirty="0" err="1" smtClean="0">
                          <a:solidFill>
                            <a:schemeClr val="bg1"/>
                          </a:solidFill>
                          <a:effectLst/>
                          <a:latin typeface="DINPro-Black" panose="02000503030000020004" pitchFamily="50" charset="0"/>
                        </a:rPr>
                        <a:t>Nivel</a:t>
                      </a:r>
                      <a:r>
                        <a:rPr lang="en-US" sz="2400" b="0" dirty="0" smtClean="0">
                          <a:solidFill>
                            <a:schemeClr val="bg1"/>
                          </a:solidFill>
                          <a:effectLst/>
                          <a:latin typeface="DINPro-Black" panose="02000503030000020004" pitchFamily="50" charset="0"/>
                        </a:rPr>
                        <a:t> (</a:t>
                      </a:r>
                      <a:r>
                        <a:rPr lang="en-US" sz="2400" b="0" dirty="0" err="1" smtClean="0">
                          <a:solidFill>
                            <a:schemeClr val="bg1"/>
                          </a:solidFill>
                          <a:effectLst/>
                          <a:latin typeface="DINPro-Black" panose="02000503030000020004" pitchFamily="50" charset="0"/>
                        </a:rPr>
                        <a:t>Básica</a:t>
                      </a:r>
                      <a:r>
                        <a:rPr lang="en-US" sz="2400" b="0" baseline="0" dirty="0" smtClean="0">
                          <a:solidFill>
                            <a:schemeClr val="bg1"/>
                          </a:solidFill>
                          <a:effectLst/>
                          <a:latin typeface="DINPro-Black" panose="02000503030000020004" pitchFamily="50" charset="0"/>
                        </a:rPr>
                        <a:t> superior o Ed. Media)</a:t>
                      </a:r>
                      <a:endParaRPr lang="es-CL" sz="2400" b="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0.251</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a:solidFill>
                            <a:srgbClr val="020202"/>
                          </a:solidFill>
                          <a:effectLst/>
                          <a:latin typeface="DINPro-Black" panose="02000503030000020004" pitchFamily="50" charset="0"/>
                        </a:rPr>
                        <a:t>0.040</a:t>
                      </a:r>
                      <a:endParaRPr lang="es-CL" sz="200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6.275</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marR="257810" algn="ctr">
                        <a:lnSpc>
                          <a:spcPct val="107000"/>
                        </a:lnSpc>
                        <a:spcAft>
                          <a:spcPts val="0"/>
                        </a:spcAft>
                      </a:pPr>
                      <a:r>
                        <a:rPr lang="en-US" sz="2000" dirty="0">
                          <a:solidFill>
                            <a:srgbClr val="020202"/>
                          </a:solidFill>
                          <a:effectLst/>
                          <a:latin typeface="DINPro-Black" panose="02000503030000020004" pitchFamily="50" charset="0"/>
                        </a:rPr>
                        <a:t>0.000</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marL="94615" algn="ctr">
                        <a:lnSpc>
                          <a:spcPct val="107000"/>
                        </a:lnSpc>
                        <a:spcAft>
                          <a:spcPts val="0"/>
                        </a:spcAft>
                      </a:pPr>
                      <a:r>
                        <a:rPr lang="en-US" sz="2000" dirty="0">
                          <a:solidFill>
                            <a:srgbClr val="020202"/>
                          </a:solidFill>
                          <a:effectLst/>
                          <a:latin typeface="DINPro-Black" panose="02000503030000020004" pitchFamily="50" charset="0"/>
                        </a:rPr>
                        <a:t>0.045</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0.041</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1.101</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0.271</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extLst>
                  <a:ext uri="{0D108BD9-81ED-4DB2-BD59-A6C34878D82A}">
                    <a16:rowId xmlns:a16="http://schemas.microsoft.com/office/drawing/2014/main" val="3931528882"/>
                  </a:ext>
                </a:extLst>
              </a:tr>
              <a:tr h="559275">
                <a:tc>
                  <a:txBody>
                    <a:bodyPr/>
                    <a:lstStyle/>
                    <a:p>
                      <a:pPr algn="ctr">
                        <a:lnSpc>
                          <a:spcPct val="107000"/>
                        </a:lnSpc>
                        <a:spcAft>
                          <a:spcPts val="0"/>
                        </a:spcAft>
                      </a:pPr>
                      <a:r>
                        <a:rPr lang="en-US" sz="2400" b="0" dirty="0">
                          <a:solidFill>
                            <a:schemeClr val="bg1"/>
                          </a:solidFill>
                          <a:effectLst/>
                          <a:latin typeface="DINPro-Black" panose="02000503030000020004" pitchFamily="50" charset="0"/>
                        </a:rPr>
                        <a:t>  </a:t>
                      </a:r>
                      <a:r>
                        <a:rPr lang="en-US" sz="2400" b="0" dirty="0" err="1" smtClean="0">
                          <a:solidFill>
                            <a:schemeClr val="bg1"/>
                          </a:solidFill>
                          <a:effectLst/>
                          <a:latin typeface="DINPro-Black" panose="02000503030000020004" pitchFamily="50" charset="0"/>
                        </a:rPr>
                        <a:t>Familia</a:t>
                      </a:r>
                      <a:r>
                        <a:rPr lang="en-US" sz="2400" b="0" dirty="0" smtClean="0">
                          <a:solidFill>
                            <a:schemeClr val="bg1"/>
                          </a:solidFill>
                          <a:effectLst/>
                          <a:latin typeface="DINPro-Black" panose="02000503030000020004" pitchFamily="50" charset="0"/>
                        </a:rPr>
                        <a:t> con alto</a:t>
                      </a:r>
                      <a:r>
                        <a:rPr lang="en-US" sz="2400" b="0" baseline="0" dirty="0" smtClean="0">
                          <a:solidFill>
                            <a:schemeClr val="bg1"/>
                          </a:solidFill>
                          <a:effectLst/>
                          <a:latin typeface="DINPro-Black" panose="02000503030000020004" pitchFamily="50" charset="0"/>
                        </a:rPr>
                        <a:t> </a:t>
                      </a:r>
                      <a:r>
                        <a:rPr lang="en-US" sz="2400" b="0" baseline="0" dirty="0" err="1" smtClean="0">
                          <a:solidFill>
                            <a:schemeClr val="bg1"/>
                          </a:solidFill>
                          <a:effectLst/>
                          <a:latin typeface="DINPro-Black" panose="02000503030000020004" pitchFamily="50" charset="0"/>
                        </a:rPr>
                        <a:t>estrés</a:t>
                      </a:r>
                      <a:endParaRPr lang="es-CL" sz="2400" b="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0.131</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0.036</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3.577</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marR="257810" algn="ctr">
                        <a:lnSpc>
                          <a:spcPct val="107000"/>
                        </a:lnSpc>
                        <a:spcAft>
                          <a:spcPts val="0"/>
                        </a:spcAft>
                      </a:pPr>
                      <a:r>
                        <a:rPr lang="en-US" sz="2000" dirty="0">
                          <a:solidFill>
                            <a:srgbClr val="020202"/>
                          </a:solidFill>
                          <a:effectLst/>
                          <a:latin typeface="DINPro-Black" panose="02000503030000020004" pitchFamily="50" charset="0"/>
                        </a:rPr>
                        <a:t>0.000</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marL="94615" algn="ctr">
                        <a:lnSpc>
                          <a:spcPct val="107000"/>
                        </a:lnSpc>
                        <a:spcAft>
                          <a:spcPts val="0"/>
                        </a:spcAft>
                      </a:pPr>
                      <a:r>
                        <a:rPr lang="en-US" sz="2000">
                          <a:solidFill>
                            <a:srgbClr val="020202"/>
                          </a:solidFill>
                          <a:effectLst/>
                          <a:latin typeface="DINPro-Black" panose="02000503030000020004" pitchFamily="50" charset="0"/>
                        </a:rPr>
                        <a:t>0.110</a:t>
                      </a:r>
                      <a:endParaRPr lang="es-CL" sz="200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a:solidFill>
                            <a:srgbClr val="020202"/>
                          </a:solidFill>
                          <a:effectLst/>
                          <a:latin typeface="DINPro-Black" panose="02000503030000020004" pitchFamily="50" charset="0"/>
                        </a:rPr>
                        <a:t>0.032</a:t>
                      </a:r>
                      <a:endParaRPr lang="es-CL" sz="200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3.469</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0.001</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extLst>
                  <a:ext uri="{0D108BD9-81ED-4DB2-BD59-A6C34878D82A}">
                    <a16:rowId xmlns:a16="http://schemas.microsoft.com/office/drawing/2014/main" val="634837291"/>
                  </a:ext>
                </a:extLst>
              </a:tr>
              <a:tr h="559275">
                <a:tc>
                  <a:txBody>
                    <a:bodyPr/>
                    <a:lstStyle/>
                    <a:p>
                      <a:pPr algn="ctr">
                        <a:lnSpc>
                          <a:spcPct val="107000"/>
                        </a:lnSpc>
                        <a:spcAft>
                          <a:spcPts val="0"/>
                        </a:spcAft>
                      </a:pPr>
                      <a:r>
                        <a:rPr lang="en-US" sz="2400" b="0" dirty="0">
                          <a:solidFill>
                            <a:schemeClr val="bg1"/>
                          </a:solidFill>
                          <a:effectLst/>
                          <a:latin typeface="DINPro-Black" panose="02000503030000020004" pitchFamily="50" charset="0"/>
                        </a:rPr>
                        <a:t>  </a:t>
                      </a:r>
                      <a:r>
                        <a:rPr lang="en-US" sz="2400" b="0" dirty="0" err="1" smtClean="0">
                          <a:solidFill>
                            <a:schemeClr val="bg1"/>
                          </a:solidFill>
                          <a:effectLst/>
                          <a:latin typeface="DINPro-Black" panose="02000503030000020004" pitchFamily="50" charset="0"/>
                        </a:rPr>
                        <a:t>Familia</a:t>
                      </a:r>
                      <a:r>
                        <a:rPr lang="en-US" sz="2400" b="0" dirty="0" smtClean="0">
                          <a:solidFill>
                            <a:schemeClr val="bg1"/>
                          </a:solidFill>
                          <a:effectLst/>
                          <a:latin typeface="DINPro-Black" panose="02000503030000020004" pitchFamily="50" charset="0"/>
                        </a:rPr>
                        <a:t> con alto </a:t>
                      </a:r>
                      <a:r>
                        <a:rPr lang="en-US" sz="2400" b="0" dirty="0" err="1" smtClean="0">
                          <a:solidFill>
                            <a:schemeClr val="bg1"/>
                          </a:solidFill>
                          <a:effectLst/>
                          <a:latin typeface="DINPro-Black" panose="02000503030000020004" pitchFamily="50" charset="0"/>
                        </a:rPr>
                        <a:t>funcionamiento</a:t>
                      </a:r>
                      <a:endParaRPr lang="es-CL" sz="2400" b="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-0.062</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0.036</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-1.728</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marR="257810" algn="ctr">
                        <a:lnSpc>
                          <a:spcPct val="107000"/>
                        </a:lnSpc>
                        <a:spcAft>
                          <a:spcPts val="0"/>
                        </a:spcAft>
                      </a:pPr>
                      <a:r>
                        <a:rPr lang="en-US" sz="2000" dirty="0">
                          <a:solidFill>
                            <a:srgbClr val="020202"/>
                          </a:solidFill>
                          <a:effectLst/>
                          <a:latin typeface="DINPro-Black" panose="02000503030000020004" pitchFamily="50" charset="0"/>
                        </a:rPr>
                        <a:t>0.084</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marL="94615" algn="ctr">
                        <a:lnSpc>
                          <a:spcPct val="107000"/>
                        </a:lnSpc>
                        <a:spcAft>
                          <a:spcPts val="0"/>
                        </a:spcAft>
                      </a:pPr>
                      <a:r>
                        <a:rPr lang="en-US" sz="2000" dirty="0">
                          <a:solidFill>
                            <a:srgbClr val="020202"/>
                          </a:solidFill>
                          <a:effectLst/>
                          <a:latin typeface="DINPro-Black" panose="02000503030000020004" pitchFamily="50" charset="0"/>
                        </a:rPr>
                        <a:t>-0.145</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0.029</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-5.014</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0.000</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extLst>
                  <a:ext uri="{0D108BD9-81ED-4DB2-BD59-A6C34878D82A}">
                    <a16:rowId xmlns:a16="http://schemas.microsoft.com/office/drawing/2014/main" val="1052249589"/>
                  </a:ext>
                </a:extLst>
              </a:tr>
              <a:tr h="732923">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US" sz="2400" b="0" dirty="0">
                          <a:solidFill>
                            <a:schemeClr val="bg1"/>
                          </a:solidFill>
                          <a:effectLst/>
                          <a:latin typeface="DINPro-Black" panose="02000503030000020004" pitchFamily="50" charset="0"/>
                        </a:rPr>
                        <a:t>  </a:t>
                      </a:r>
                      <a:r>
                        <a:rPr lang="en-US" sz="2400" b="0" dirty="0" err="1" smtClean="0">
                          <a:solidFill>
                            <a:schemeClr val="bg1"/>
                          </a:solidFill>
                          <a:effectLst/>
                          <a:latin typeface="DINPro-Black" panose="02000503030000020004" pitchFamily="50" charset="0"/>
                        </a:rPr>
                        <a:t>Familia</a:t>
                      </a:r>
                      <a:r>
                        <a:rPr lang="en-US" sz="2400" b="0" dirty="0" smtClean="0">
                          <a:solidFill>
                            <a:schemeClr val="bg1"/>
                          </a:solidFill>
                          <a:effectLst/>
                          <a:latin typeface="DINPro-Black" panose="02000503030000020004" pitchFamily="50" charset="0"/>
                        </a:rPr>
                        <a:t> con alto</a:t>
                      </a:r>
                      <a:r>
                        <a:rPr lang="en-US" sz="2400" b="0" baseline="0" dirty="0" smtClean="0">
                          <a:solidFill>
                            <a:schemeClr val="bg1"/>
                          </a:solidFill>
                          <a:effectLst/>
                          <a:latin typeface="DINPro-Black" panose="02000503030000020004" pitchFamily="50" charset="0"/>
                        </a:rPr>
                        <a:t> </a:t>
                      </a:r>
                      <a:r>
                        <a:rPr lang="en-US" sz="2400" b="0" baseline="0" dirty="0" err="1" smtClean="0">
                          <a:solidFill>
                            <a:schemeClr val="bg1"/>
                          </a:solidFill>
                          <a:effectLst/>
                          <a:latin typeface="DINPro-Black" panose="02000503030000020004" pitchFamily="50" charset="0"/>
                        </a:rPr>
                        <a:t>estrés</a:t>
                      </a:r>
                      <a:r>
                        <a:rPr lang="en-US" sz="2400" b="0" dirty="0" smtClean="0">
                          <a:solidFill>
                            <a:schemeClr val="bg1"/>
                          </a:solidFill>
                          <a:effectLst/>
                          <a:latin typeface="DINPro-Black" panose="02000503030000020004" pitchFamily="50" charset="0"/>
                        </a:rPr>
                        <a:t>*</a:t>
                      </a:r>
                      <a:r>
                        <a:rPr lang="en-US" sz="2400" b="0" dirty="0" err="1" smtClean="0">
                          <a:solidFill>
                            <a:schemeClr val="bg1"/>
                          </a:solidFill>
                          <a:effectLst/>
                          <a:latin typeface="DINPro-Black" panose="02000503030000020004" pitchFamily="50" charset="0"/>
                        </a:rPr>
                        <a:t>Nivel</a:t>
                      </a:r>
                      <a:endParaRPr lang="es-CL" sz="2400" b="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-0.094</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0.081</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-1.153</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marR="257810" algn="ctr">
                        <a:lnSpc>
                          <a:spcPct val="107000"/>
                        </a:lnSpc>
                        <a:spcAft>
                          <a:spcPts val="0"/>
                        </a:spcAft>
                      </a:pPr>
                      <a:r>
                        <a:rPr lang="en-US" sz="2000" dirty="0">
                          <a:solidFill>
                            <a:srgbClr val="020202"/>
                          </a:solidFill>
                          <a:effectLst/>
                          <a:latin typeface="DINPro-Black" panose="02000503030000020004" pitchFamily="50" charset="0"/>
                        </a:rPr>
                        <a:t>0.249</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marL="94615" algn="ctr">
                        <a:lnSpc>
                          <a:spcPct val="107000"/>
                        </a:lnSpc>
                        <a:spcAft>
                          <a:spcPts val="0"/>
                        </a:spcAft>
                      </a:pPr>
                      <a:r>
                        <a:rPr lang="en-US" sz="2000" dirty="0">
                          <a:solidFill>
                            <a:srgbClr val="020202"/>
                          </a:solidFill>
                          <a:effectLst/>
                          <a:latin typeface="DINPro-Black" panose="02000503030000020004" pitchFamily="50" charset="0"/>
                        </a:rPr>
                        <a:t>-0.087</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0.047</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-1.852</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0.064</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extLst>
                  <a:ext uri="{0D108BD9-81ED-4DB2-BD59-A6C34878D82A}">
                    <a16:rowId xmlns:a16="http://schemas.microsoft.com/office/drawing/2014/main" val="1933353489"/>
                  </a:ext>
                </a:extLst>
              </a:tr>
              <a:tr h="559275">
                <a:tc>
                  <a:txBody>
                    <a:bodyPr/>
                    <a:lstStyle/>
                    <a:p>
                      <a:pPr algn="ctr">
                        <a:lnSpc>
                          <a:spcPct val="107000"/>
                        </a:lnSpc>
                        <a:spcAft>
                          <a:spcPts val="0"/>
                        </a:spcAft>
                      </a:pPr>
                      <a:r>
                        <a:rPr lang="en-US" sz="2400" b="0" dirty="0">
                          <a:solidFill>
                            <a:schemeClr val="bg1"/>
                          </a:solidFill>
                          <a:effectLst/>
                          <a:latin typeface="DINPro-Black" panose="02000503030000020004" pitchFamily="50" charset="0"/>
                        </a:rPr>
                        <a:t>  </a:t>
                      </a:r>
                      <a:r>
                        <a:rPr lang="en-US" sz="2400" b="0" dirty="0" smtClean="0">
                          <a:solidFill>
                            <a:schemeClr val="bg1"/>
                          </a:solidFill>
                          <a:effectLst/>
                          <a:latin typeface="DINPro-Black" panose="02000503030000020004" pitchFamily="50" charset="0"/>
                        </a:rPr>
                        <a:t> </a:t>
                      </a:r>
                      <a:r>
                        <a:rPr lang="en-US" sz="2400" b="0" dirty="0" err="1" smtClean="0">
                          <a:solidFill>
                            <a:schemeClr val="bg1"/>
                          </a:solidFill>
                          <a:effectLst/>
                          <a:latin typeface="DINPro-Black" panose="02000503030000020004" pitchFamily="50" charset="0"/>
                        </a:rPr>
                        <a:t>Familia</a:t>
                      </a:r>
                      <a:r>
                        <a:rPr lang="en-US" sz="2400" b="0" dirty="0" smtClean="0">
                          <a:solidFill>
                            <a:schemeClr val="bg1"/>
                          </a:solidFill>
                          <a:effectLst/>
                          <a:latin typeface="DINPro-Black" panose="02000503030000020004" pitchFamily="50" charset="0"/>
                        </a:rPr>
                        <a:t> con alto </a:t>
                      </a:r>
                      <a:r>
                        <a:rPr lang="en-US" sz="2400" b="0" dirty="0" err="1" smtClean="0">
                          <a:solidFill>
                            <a:schemeClr val="bg1"/>
                          </a:solidFill>
                          <a:effectLst/>
                          <a:latin typeface="DINPro-Black" panose="02000503030000020004" pitchFamily="50" charset="0"/>
                        </a:rPr>
                        <a:t>funcionamiento</a:t>
                      </a:r>
                      <a:r>
                        <a:rPr lang="en-US" sz="2400" b="0" dirty="0" smtClean="0">
                          <a:solidFill>
                            <a:schemeClr val="bg1"/>
                          </a:solidFill>
                          <a:effectLst/>
                          <a:latin typeface="DINPro-Black" panose="02000503030000020004" pitchFamily="50" charset="0"/>
                        </a:rPr>
                        <a:t>*</a:t>
                      </a:r>
                      <a:r>
                        <a:rPr lang="en-US" sz="2400" b="0" dirty="0" err="1" smtClean="0">
                          <a:solidFill>
                            <a:schemeClr val="bg1"/>
                          </a:solidFill>
                          <a:effectLst/>
                          <a:latin typeface="DINPro-Black" panose="02000503030000020004" pitchFamily="50" charset="0"/>
                        </a:rPr>
                        <a:t>Nivel</a:t>
                      </a:r>
                      <a:endParaRPr lang="es-CL" sz="2400" b="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-0.124</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0.045</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-2.734</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marR="257810" algn="ctr">
                        <a:lnSpc>
                          <a:spcPct val="107000"/>
                        </a:lnSpc>
                        <a:spcAft>
                          <a:spcPts val="0"/>
                        </a:spcAft>
                      </a:pPr>
                      <a:r>
                        <a:rPr lang="en-US" sz="2000" dirty="0">
                          <a:solidFill>
                            <a:srgbClr val="020202"/>
                          </a:solidFill>
                          <a:effectLst/>
                          <a:latin typeface="DINPro-Black" panose="02000503030000020004" pitchFamily="50" charset="0"/>
                        </a:rPr>
                        <a:t>0.006</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marL="94615" algn="ctr">
                        <a:lnSpc>
                          <a:spcPct val="107000"/>
                        </a:lnSpc>
                        <a:spcAft>
                          <a:spcPts val="0"/>
                        </a:spcAft>
                      </a:pPr>
                      <a:r>
                        <a:rPr lang="en-US" sz="2000" dirty="0">
                          <a:solidFill>
                            <a:srgbClr val="020202"/>
                          </a:solidFill>
                          <a:effectLst/>
                          <a:latin typeface="DINPro-Black" panose="02000503030000020004" pitchFamily="50" charset="0"/>
                        </a:rPr>
                        <a:t>-0.001</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a:solidFill>
                            <a:srgbClr val="020202"/>
                          </a:solidFill>
                          <a:effectLst/>
                          <a:latin typeface="DINPro-Black" panose="02000503030000020004" pitchFamily="50" charset="0"/>
                        </a:rPr>
                        <a:t>0.044</a:t>
                      </a:r>
                      <a:endParaRPr lang="es-CL" sz="200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a:solidFill>
                            <a:srgbClr val="020202"/>
                          </a:solidFill>
                          <a:effectLst/>
                          <a:latin typeface="DINPro-Black" panose="02000503030000020004" pitchFamily="50" charset="0"/>
                        </a:rPr>
                        <a:t>-0.026</a:t>
                      </a:r>
                      <a:endParaRPr lang="es-CL" sz="200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0.980</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extLst>
                  <a:ext uri="{0D108BD9-81ED-4DB2-BD59-A6C34878D82A}">
                    <a16:rowId xmlns:a16="http://schemas.microsoft.com/office/drawing/2014/main" val="660605382"/>
                  </a:ext>
                </a:extLst>
              </a:tr>
              <a:tr h="559275">
                <a:tc>
                  <a:txBody>
                    <a:bodyPr/>
                    <a:lstStyle/>
                    <a:p>
                      <a:pPr algn="ctr">
                        <a:lnSpc>
                          <a:spcPct val="107000"/>
                        </a:lnSpc>
                        <a:spcAft>
                          <a:spcPts val="0"/>
                        </a:spcAft>
                      </a:pPr>
                      <a:r>
                        <a:rPr lang="en-US" sz="2400" b="1" i="1" dirty="0" err="1" smtClean="0">
                          <a:solidFill>
                            <a:schemeClr val="bg1"/>
                          </a:solidFill>
                          <a:effectLst/>
                          <a:latin typeface="DINPro-Black" panose="02000503030000020004" pitchFamily="50" charset="0"/>
                        </a:rPr>
                        <a:t>Predictores</a:t>
                      </a:r>
                      <a:r>
                        <a:rPr lang="en-US" sz="2400" b="1" i="1" dirty="0" smtClean="0">
                          <a:solidFill>
                            <a:schemeClr val="bg1"/>
                          </a:solidFill>
                          <a:effectLst/>
                          <a:latin typeface="DINPro-Black" panose="02000503030000020004" pitchFamily="50" charset="0"/>
                        </a:rPr>
                        <a:t> a  </a:t>
                      </a:r>
                      <a:r>
                        <a:rPr lang="en-US" sz="2400" b="1" i="1" dirty="0" err="1" smtClean="0">
                          <a:solidFill>
                            <a:schemeClr val="bg1"/>
                          </a:solidFill>
                          <a:effectLst/>
                          <a:latin typeface="DINPro-Black" panose="02000503030000020004" pitchFamily="50" charset="0"/>
                        </a:rPr>
                        <a:t>nivel</a:t>
                      </a:r>
                      <a:r>
                        <a:rPr lang="en-US" sz="2400" b="1" i="1" dirty="0" smtClean="0">
                          <a:solidFill>
                            <a:schemeClr val="bg1"/>
                          </a:solidFill>
                          <a:effectLst/>
                          <a:latin typeface="DINPro-Black" panose="02000503030000020004" pitchFamily="50" charset="0"/>
                        </a:rPr>
                        <a:t> </a:t>
                      </a:r>
                      <a:r>
                        <a:rPr lang="en-US" sz="2400" b="1" i="1" dirty="0" err="1" smtClean="0">
                          <a:solidFill>
                            <a:schemeClr val="bg1"/>
                          </a:solidFill>
                          <a:effectLst/>
                          <a:latin typeface="DINPro-Black" panose="02000503030000020004" pitchFamily="50" charset="0"/>
                        </a:rPr>
                        <a:t>escuela</a:t>
                      </a:r>
                      <a:endParaRPr lang="es-CL" sz="2400" b="1" i="1"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gridSpan="8">
                  <a:txBody>
                    <a:bodyPr/>
                    <a:lstStyle/>
                    <a:p>
                      <a:pPr marL="94615" algn="ctr">
                        <a:lnSpc>
                          <a:spcPct val="107000"/>
                        </a:lnSpc>
                        <a:spcAft>
                          <a:spcPts val="0"/>
                        </a:spcAft>
                      </a:pP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hMerge="1">
                  <a:txBody>
                    <a:bodyPr/>
                    <a:lstStyle/>
                    <a:p>
                      <a:pPr>
                        <a:lnSpc>
                          <a:spcPct val="107000"/>
                        </a:lnSpc>
                      </a:pPr>
                      <a:endParaRPr lang="es-CL" sz="2000" dirty="0">
                        <a:solidFill>
                          <a:srgbClr val="020202"/>
                        </a:solidFill>
                        <a:effectLst/>
                        <a:latin typeface="DINPro-Black" panose="02000503030000020004" pitchFamily="50" charset="0"/>
                      </a:endParaRPr>
                    </a:p>
                  </a:txBody>
                  <a:tcPr marL="44450" marR="44450" marT="0" marB="0" anchor="ctr">
                    <a:solidFill>
                      <a:schemeClr val="bg1">
                        <a:lumMod val="85000"/>
                      </a:schemeClr>
                    </a:solidFill>
                  </a:tcPr>
                </a:tc>
                <a:tc hMerge="1">
                  <a:txBody>
                    <a:bodyPr/>
                    <a:lstStyle/>
                    <a:p>
                      <a:pPr>
                        <a:lnSpc>
                          <a:spcPct val="107000"/>
                        </a:lnSpc>
                      </a:pPr>
                      <a:endParaRPr lang="es-CL" sz="2000" dirty="0">
                        <a:solidFill>
                          <a:srgbClr val="020202"/>
                        </a:solidFill>
                        <a:effectLst/>
                        <a:latin typeface="DINPro-Black" panose="02000503030000020004" pitchFamily="50" charset="0"/>
                      </a:endParaRPr>
                    </a:p>
                  </a:txBody>
                  <a:tcPr marL="44450" marR="44450" marT="0" marB="0" anchor="ctr">
                    <a:solidFill>
                      <a:schemeClr val="bg1">
                        <a:lumMod val="85000"/>
                      </a:schemeClr>
                    </a:solidFill>
                  </a:tcPr>
                </a:tc>
                <a:tc hMerge="1">
                  <a:txBody>
                    <a:bodyPr/>
                    <a:lstStyle/>
                    <a:p>
                      <a:pPr>
                        <a:lnSpc>
                          <a:spcPct val="107000"/>
                        </a:lnSpc>
                      </a:pPr>
                      <a:endParaRPr lang="es-CL" sz="2000" dirty="0">
                        <a:solidFill>
                          <a:srgbClr val="020202"/>
                        </a:solidFill>
                        <a:effectLst/>
                        <a:latin typeface="DINPro-Black" panose="02000503030000020004" pitchFamily="50" charset="0"/>
                      </a:endParaRPr>
                    </a:p>
                  </a:txBody>
                  <a:tcPr marL="44450" marR="44450" marT="0" marB="0" anchor="ctr">
                    <a:solidFill>
                      <a:schemeClr val="bg1">
                        <a:lumMod val="85000"/>
                      </a:schemeClr>
                    </a:solidFill>
                  </a:tcPr>
                </a:tc>
                <a:tc hMerge="1">
                  <a:txBody>
                    <a:bodyPr/>
                    <a:lstStyle/>
                    <a:p>
                      <a:pPr marL="94615" algn="ctr">
                        <a:lnSpc>
                          <a:spcPct val="107000"/>
                        </a:lnSpc>
                        <a:spcAft>
                          <a:spcPts val="0"/>
                        </a:spcAft>
                      </a:pP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hMerge="1">
                  <a:txBody>
                    <a:bodyPr/>
                    <a:lstStyle/>
                    <a:p>
                      <a:pPr algn="ctr">
                        <a:lnSpc>
                          <a:spcPct val="107000"/>
                        </a:lnSpc>
                        <a:spcAft>
                          <a:spcPts val="0"/>
                        </a:spcAft>
                      </a:pP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hMerge="1">
                  <a:txBody>
                    <a:bodyPr/>
                    <a:lstStyle/>
                    <a:p>
                      <a:pPr algn="ctr">
                        <a:lnSpc>
                          <a:spcPct val="107000"/>
                        </a:lnSpc>
                        <a:spcAft>
                          <a:spcPts val="0"/>
                        </a:spcAft>
                      </a:pP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hMerge="1">
                  <a:txBody>
                    <a:bodyPr/>
                    <a:lstStyle/>
                    <a:p>
                      <a:pPr algn="ctr">
                        <a:lnSpc>
                          <a:spcPct val="107000"/>
                        </a:lnSpc>
                        <a:spcAft>
                          <a:spcPts val="0"/>
                        </a:spcAft>
                      </a:pP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extLst>
                  <a:ext uri="{0D108BD9-81ED-4DB2-BD59-A6C34878D82A}">
                    <a16:rowId xmlns:a16="http://schemas.microsoft.com/office/drawing/2014/main" val="1529362238"/>
                  </a:ext>
                </a:extLst>
              </a:tr>
              <a:tr h="559275">
                <a:tc>
                  <a:txBody>
                    <a:bodyPr/>
                    <a:lstStyle/>
                    <a:p>
                      <a:pPr algn="ctr">
                        <a:lnSpc>
                          <a:spcPct val="107000"/>
                        </a:lnSpc>
                        <a:spcAft>
                          <a:spcPts val="0"/>
                        </a:spcAft>
                      </a:pPr>
                      <a:r>
                        <a:rPr lang="en-US" sz="2400" b="0" dirty="0">
                          <a:solidFill>
                            <a:schemeClr val="bg1"/>
                          </a:solidFill>
                          <a:effectLst/>
                          <a:latin typeface="DINPro-Black" panose="02000503030000020004" pitchFamily="50" charset="0"/>
                        </a:rPr>
                        <a:t>  </a:t>
                      </a:r>
                      <a:r>
                        <a:rPr lang="en-US" sz="2400" b="0" dirty="0" smtClean="0">
                          <a:solidFill>
                            <a:schemeClr val="bg1"/>
                          </a:solidFill>
                          <a:effectLst/>
                          <a:latin typeface="DINPro-Black" panose="02000503030000020004" pitchFamily="50" charset="0"/>
                        </a:rPr>
                        <a:t>IVE JUNAEB</a:t>
                      </a:r>
                      <a:endParaRPr lang="es-CL" sz="2400" b="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-0.373</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0.716</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-0.521</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marR="254000" algn="ctr">
                        <a:lnSpc>
                          <a:spcPct val="107000"/>
                        </a:lnSpc>
                        <a:spcAft>
                          <a:spcPts val="0"/>
                        </a:spcAft>
                      </a:pPr>
                      <a:r>
                        <a:rPr lang="en-US" sz="2000" dirty="0">
                          <a:solidFill>
                            <a:srgbClr val="020202"/>
                          </a:solidFill>
                          <a:effectLst/>
                          <a:latin typeface="DINPro-Black" panose="02000503030000020004" pitchFamily="50" charset="0"/>
                        </a:rPr>
                        <a:t>0.602</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marL="94615" algn="ctr">
                        <a:lnSpc>
                          <a:spcPct val="107000"/>
                        </a:lnSpc>
                        <a:spcAft>
                          <a:spcPts val="0"/>
                        </a:spcAft>
                      </a:pPr>
                      <a:r>
                        <a:rPr lang="en-US" sz="2000" dirty="0">
                          <a:solidFill>
                            <a:srgbClr val="020202"/>
                          </a:solidFill>
                          <a:effectLst/>
                          <a:latin typeface="DINPro-Black" panose="02000503030000020004" pitchFamily="50" charset="0"/>
                        </a:rPr>
                        <a:t>0.269</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0.469</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0.574</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0.566</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extLst>
                  <a:ext uri="{0D108BD9-81ED-4DB2-BD59-A6C34878D82A}">
                    <a16:rowId xmlns:a16="http://schemas.microsoft.com/office/drawing/2014/main" val="2816899503"/>
                  </a:ext>
                </a:extLst>
              </a:tr>
              <a:tr h="559275">
                <a:tc>
                  <a:txBody>
                    <a:bodyPr/>
                    <a:lstStyle/>
                    <a:p>
                      <a:pPr algn="ctr">
                        <a:lnSpc>
                          <a:spcPct val="107000"/>
                        </a:lnSpc>
                        <a:spcAft>
                          <a:spcPts val="0"/>
                        </a:spcAft>
                      </a:pPr>
                      <a:r>
                        <a:rPr lang="en-US" sz="2400" b="0" dirty="0">
                          <a:solidFill>
                            <a:schemeClr val="bg1"/>
                          </a:solidFill>
                          <a:effectLst/>
                          <a:latin typeface="DINPro-Black" panose="02000503030000020004" pitchFamily="50" charset="0"/>
                        </a:rPr>
                        <a:t>  </a:t>
                      </a:r>
                      <a:r>
                        <a:rPr lang="en-US" sz="2400" b="0" dirty="0" err="1" smtClean="0">
                          <a:solidFill>
                            <a:schemeClr val="bg1"/>
                          </a:solidFill>
                          <a:effectLst/>
                          <a:latin typeface="DINPro-Black" panose="02000503030000020004" pitchFamily="50" charset="0"/>
                        </a:rPr>
                        <a:t>Categoría</a:t>
                      </a:r>
                      <a:r>
                        <a:rPr lang="en-US" sz="2400" b="0" dirty="0" smtClean="0">
                          <a:solidFill>
                            <a:schemeClr val="bg1"/>
                          </a:solidFill>
                          <a:effectLst/>
                          <a:latin typeface="DINPro-Black" panose="02000503030000020004" pitchFamily="50" charset="0"/>
                        </a:rPr>
                        <a:t> de </a:t>
                      </a:r>
                      <a:r>
                        <a:rPr lang="en-US" sz="2400" b="0" dirty="0" err="1" smtClean="0">
                          <a:solidFill>
                            <a:schemeClr val="bg1"/>
                          </a:solidFill>
                          <a:effectLst/>
                          <a:latin typeface="DINPro-Black" panose="02000503030000020004" pitchFamily="50" charset="0"/>
                        </a:rPr>
                        <a:t>desempeño</a:t>
                      </a:r>
                      <a:endParaRPr lang="es-CL" sz="2400" b="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0.001</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0.004</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0.378</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marR="254000" algn="ctr">
                        <a:lnSpc>
                          <a:spcPct val="107000"/>
                        </a:lnSpc>
                        <a:spcAft>
                          <a:spcPts val="0"/>
                        </a:spcAft>
                      </a:pPr>
                      <a:r>
                        <a:rPr lang="en-US" sz="2000" dirty="0">
                          <a:solidFill>
                            <a:srgbClr val="020202"/>
                          </a:solidFill>
                          <a:effectLst/>
                          <a:latin typeface="DINPro-Black" panose="02000503030000020004" pitchFamily="50" charset="0"/>
                        </a:rPr>
                        <a:t>0.705</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marL="94615" algn="ctr">
                        <a:lnSpc>
                          <a:spcPct val="107000"/>
                        </a:lnSpc>
                        <a:spcAft>
                          <a:spcPts val="0"/>
                        </a:spcAft>
                      </a:pPr>
                      <a:r>
                        <a:rPr lang="en-US" sz="2000" dirty="0">
                          <a:solidFill>
                            <a:srgbClr val="020202"/>
                          </a:solidFill>
                          <a:effectLst/>
                          <a:latin typeface="DINPro-Black" panose="02000503030000020004" pitchFamily="50" charset="0"/>
                        </a:rPr>
                        <a:t>-0.001</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0.003</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-0.161</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0.872</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extLst>
                  <a:ext uri="{0D108BD9-81ED-4DB2-BD59-A6C34878D82A}">
                    <a16:rowId xmlns:a16="http://schemas.microsoft.com/office/drawing/2014/main" val="2502285765"/>
                  </a:ext>
                </a:extLst>
              </a:tr>
              <a:tr h="559275">
                <a:tc>
                  <a:txBody>
                    <a:bodyPr/>
                    <a:lstStyle/>
                    <a:p>
                      <a:pPr algn="ctr">
                        <a:lnSpc>
                          <a:spcPct val="107000"/>
                        </a:lnSpc>
                        <a:spcAft>
                          <a:spcPts val="0"/>
                        </a:spcAft>
                      </a:pPr>
                      <a:r>
                        <a:rPr lang="en-US" sz="2400" b="0" i="0" dirty="0">
                          <a:solidFill>
                            <a:schemeClr val="bg1"/>
                          </a:solidFill>
                          <a:effectLst/>
                          <a:latin typeface="DINPro-Black" panose="02000503030000020004" pitchFamily="50" charset="0"/>
                        </a:rPr>
                        <a:t>  </a:t>
                      </a:r>
                      <a:r>
                        <a:rPr lang="en-US" sz="2400" b="0" i="0" kern="1200" dirty="0" err="1" smtClean="0">
                          <a:solidFill>
                            <a:schemeClr val="bg1"/>
                          </a:solidFill>
                          <a:effectLst/>
                          <a:latin typeface="DINPro-Black" panose="02000503030000020004" pitchFamily="50" charset="0"/>
                          <a:ea typeface="+mn-ea"/>
                          <a:cs typeface="+mn-cs"/>
                        </a:rPr>
                        <a:t>Retraso</a:t>
                      </a:r>
                      <a:r>
                        <a:rPr lang="en-US" sz="2400" b="0" i="0" kern="1200" dirty="0" smtClean="0">
                          <a:solidFill>
                            <a:schemeClr val="bg1"/>
                          </a:solidFill>
                          <a:effectLst/>
                          <a:latin typeface="DINPro-Black" panose="02000503030000020004" pitchFamily="50" charset="0"/>
                          <a:ea typeface="+mn-ea"/>
                          <a:cs typeface="+mn-cs"/>
                        </a:rPr>
                        <a:t> </a:t>
                      </a:r>
                      <a:r>
                        <a:rPr lang="en-US" sz="2400" b="0" i="0" kern="1200" dirty="0" err="1" smtClean="0">
                          <a:solidFill>
                            <a:schemeClr val="bg1"/>
                          </a:solidFill>
                          <a:effectLst/>
                          <a:latin typeface="DINPro-Black" panose="02000503030000020004" pitchFamily="50" charset="0"/>
                          <a:ea typeface="+mn-ea"/>
                          <a:cs typeface="+mn-cs"/>
                        </a:rPr>
                        <a:t>en</a:t>
                      </a:r>
                      <a:r>
                        <a:rPr lang="en-US" sz="2400" b="0" i="0" kern="1200" dirty="0" smtClean="0">
                          <a:solidFill>
                            <a:schemeClr val="bg1"/>
                          </a:solidFill>
                          <a:effectLst/>
                          <a:latin typeface="DINPro-Black" panose="02000503030000020004" pitchFamily="50" charset="0"/>
                          <a:ea typeface="+mn-ea"/>
                          <a:cs typeface="+mn-cs"/>
                        </a:rPr>
                        <a:t> el </a:t>
                      </a:r>
                      <a:r>
                        <a:rPr lang="en-US" sz="2400" b="0" i="0" kern="1200" dirty="0" err="1" smtClean="0">
                          <a:solidFill>
                            <a:schemeClr val="bg1"/>
                          </a:solidFill>
                          <a:effectLst/>
                          <a:latin typeface="DINPro-Black" panose="02000503030000020004" pitchFamily="50" charset="0"/>
                          <a:ea typeface="+mn-ea"/>
                          <a:cs typeface="+mn-cs"/>
                        </a:rPr>
                        <a:t>actuar</a:t>
                      </a:r>
                      <a:endParaRPr lang="es-CL" sz="2400" b="0" i="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0.039</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0.029</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1.315</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marR="254000" algn="ctr">
                        <a:lnSpc>
                          <a:spcPct val="107000"/>
                        </a:lnSpc>
                        <a:spcAft>
                          <a:spcPts val="0"/>
                        </a:spcAft>
                      </a:pPr>
                      <a:r>
                        <a:rPr lang="en-US" sz="2000" dirty="0">
                          <a:solidFill>
                            <a:srgbClr val="020202"/>
                          </a:solidFill>
                          <a:effectLst/>
                          <a:latin typeface="DINPro-Black" panose="02000503030000020004" pitchFamily="50" charset="0"/>
                        </a:rPr>
                        <a:t>0.188</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marL="94615" algn="ctr">
                        <a:lnSpc>
                          <a:spcPct val="107000"/>
                        </a:lnSpc>
                        <a:spcAft>
                          <a:spcPts val="0"/>
                        </a:spcAft>
                      </a:pPr>
                      <a:r>
                        <a:rPr lang="en-US" sz="2000" dirty="0">
                          <a:solidFill>
                            <a:srgbClr val="020202"/>
                          </a:solidFill>
                          <a:effectLst/>
                          <a:latin typeface="DINPro-Black" panose="02000503030000020004" pitchFamily="50" charset="0"/>
                        </a:rPr>
                        <a:t>0.000</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a:solidFill>
                            <a:srgbClr val="020202"/>
                          </a:solidFill>
                          <a:effectLst/>
                          <a:latin typeface="DINPro-Black" panose="02000503030000020004" pitchFamily="50" charset="0"/>
                        </a:rPr>
                        <a:t>0.019</a:t>
                      </a:r>
                      <a:endParaRPr lang="es-CL" sz="200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0.013</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0.989</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extLst>
                  <a:ext uri="{0D108BD9-81ED-4DB2-BD59-A6C34878D82A}">
                    <a16:rowId xmlns:a16="http://schemas.microsoft.com/office/drawing/2014/main" val="1612345360"/>
                  </a:ext>
                </a:extLst>
              </a:tr>
              <a:tr h="559275">
                <a:tc>
                  <a:txBody>
                    <a:bodyPr/>
                    <a:lstStyle/>
                    <a:p>
                      <a:pPr algn="ctr">
                        <a:lnSpc>
                          <a:spcPct val="107000"/>
                        </a:lnSpc>
                        <a:spcAft>
                          <a:spcPts val="0"/>
                        </a:spcAft>
                      </a:pPr>
                      <a:r>
                        <a:rPr lang="en-US" sz="2400" b="0" i="0" dirty="0">
                          <a:solidFill>
                            <a:schemeClr val="bg1"/>
                          </a:solidFill>
                          <a:effectLst/>
                          <a:latin typeface="DINPro-Black" panose="02000503030000020004" pitchFamily="50" charset="0"/>
                        </a:rPr>
                        <a:t>  </a:t>
                      </a:r>
                      <a:r>
                        <a:rPr lang="en-US" sz="2400" b="0" i="0" kern="1200" dirty="0" err="1" smtClean="0">
                          <a:solidFill>
                            <a:schemeClr val="bg1"/>
                          </a:solidFill>
                          <a:effectLst/>
                          <a:latin typeface="DINPro-Black" panose="02000503030000020004" pitchFamily="50" charset="0"/>
                          <a:ea typeface="+mn-ea"/>
                          <a:cs typeface="+mn-cs"/>
                        </a:rPr>
                        <a:t>Capacitación</a:t>
                      </a:r>
                      <a:endParaRPr lang="es-CL" sz="2400" b="0" i="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-0.013</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0.036</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-0.376</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marR="254000" algn="ctr">
                        <a:lnSpc>
                          <a:spcPct val="107000"/>
                        </a:lnSpc>
                        <a:spcAft>
                          <a:spcPts val="0"/>
                        </a:spcAft>
                      </a:pPr>
                      <a:r>
                        <a:rPr lang="en-US" sz="2000">
                          <a:solidFill>
                            <a:srgbClr val="020202"/>
                          </a:solidFill>
                          <a:effectLst/>
                          <a:latin typeface="DINPro-Black" panose="02000503030000020004" pitchFamily="50" charset="0"/>
                        </a:rPr>
                        <a:t>0.707</a:t>
                      </a:r>
                      <a:endParaRPr lang="es-CL" sz="200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marL="94615" algn="ctr">
                        <a:lnSpc>
                          <a:spcPct val="107000"/>
                        </a:lnSpc>
                        <a:spcAft>
                          <a:spcPts val="0"/>
                        </a:spcAft>
                      </a:pPr>
                      <a:r>
                        <a:rPr lang="en-US" sz="2000" dirty="0">
                          <a:solidFill>
                            <a:srgbClr val="020202"/>
                          </a:solidFill>
                          <a:effectLst/>
                          <a:latin typeface="DINPro-Black" panose="02000503030000020004" pitchFamily="50" charset="0"/>
                        </a:rPr>
                        <a:t>-0.038</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0.029</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-1.307</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0.191</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extLst>
                  <a:ext uri="{0D108BD9-81ED-4DB2-BD59-A6C34878D82A}">
                    <a16:rowId xmlns:a16="http://schemas.microsoft.com/office/drawing/2014/main" val="1146060003"/>
                  </a:ext>
                </a:extLst>
              </a:tr>
              <a:tr h="559275">
                <a:tc>
                  <a:txBody>
                    <a:bodyPr/>
                    <a:lstStyle/>
                    <a:p>
                      <a:pPr algn="ctr">
                        <a:lnSpc>
                          <a:spcPct val="107000"/>
                        </a:lnSpc>
                        <a:spcAft>
                          <a:spcPts val="0"/>
                        </a:spcAft>
                      </a:pPr>
                      <a:r>
                        <a:rPr lang="en-US" sz="2400" b="0" i="0" kern="1200" dirty="0" err="1" smtClean="0">
                          <a:solidFill>
                            <a:schemeClr val="bg1"/>
                          </a:solidFill>
                          <a:effectLst/>
                          <a:latin typeface="DINPro-Black" panose="02000503030000020004" pitchFamily="50" charset="0"/>
                          <a:ea typeface="+mn-ea"/>
                          <a:cs typeface="+mn-cs"/>
                        </a:rPr>
                        <a:t>Provisión</a:t>
                      </a:r>
                      <a:r>
                        <a:rPr lang="en-US" sz="2400" b="0" i="0" kern="1200" dirty="0" smtClean="0">
                          <a:solidFill>
                            <a:schemeClr val="bg1"/>
                          </a:solidFill>
                          <a:effectLst/>
                          <a:latin typeface="DINPro-Black" panose="02000503030000020004" pitchFamily="50" charset="0"/>
                          <a:ea typeface="+mn-ea"/>
                          <a:cs typeface="+mn-cs"/>
                        </a:rPr>
                        <a:t> de material </a:t>
                      </a:r>
                      <a:r>
                        <a:rPr lang="en-US" sz="2400" b="0" i="0" kern="1200" dirty="0" err="1" smtClean="0">
                          <a:solidFill>
                            <a:schemeClr val="bg1"/>
                          </a:solidFill>
                          <a:effectLst/>
                          <a:latin typeface="DINPro-Black" panose="02000503030000020004" pitchFamily="50" charset="0"/>
                          <a:ea typeface="+mn-ea"/>
                          <a:cs typeface="+mn-cs"/>
                        </a:rPr>
                        <a:t>educativo</a:t>
                      </a:r>
                      <a:endParaRPr lang="es-CL" sz="2400" b="0" i="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-0.029</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0.020</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-1.465</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marR="254000" algn="ctr">
                        <a:lnSpc>
                          <a:spcPct val="107000"/>
                        </a:lnSpc>
                        <a:spcAft>
                          <a:spcPts val="0"/>
                        </a:spcAft>
                      </a:pPr>
                      <a:r>
                        <a:rPr lang="en-US" sz="2000" dirty="0">
                          <a:solidFill>
                            <a:srgbClr val="020202"/>
                          </a:solidFill>
                          <a:effectLst/>
                          <a:latin typeface="DINPro-Black" panose="02000503030000020004" pitchFamily="50" charset="0"/>
                        </a:rPr>
                        <a:t>0.143</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marL="94615" algn="ctr">
                        <a:lnSpc>
                          <a:spcPct val="107000"/>
                        </a:lnSpc>
                        <a:spcAft>
                          <a:spcPts val="0"/>
                        </a:spcAft>
                      </a:pPr>
                      <a:r>
                        <a:rPr lang="en-US" sz="2000" dirty="0">
                          <a:solidFill>
                            <a:srgbClr val="020202"/>
                          </a:solidFill>
                          <a:effectLst/>
                          <a:latin typeface="DINPro-Black" panose="02000503030000020004" pitchFamily="50" charset="0"/>
                        </a:rPr>
                        <a:t>-0.022</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0.028</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-0.802</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0.423</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extLst>
                  <a:ext uri="{0D108BD9-81ED-4DB2-BD59-A6C34878D82A}">
                    <a16:rowId xmlns:a16="http://schemas.microsoft.com/office/drawing/2014/main" val="4189916968"/>
                  </a:ext>
                </a:extLst>
              </a:tr>
              <a:tr h="1194404">
                <a:tc>
                  <a:txBody>
                    <a:bodyPr/>
                    <a:lstStyle/>
                    <a:p>
                      <a:pPr algn="ctr">
                        <a:lnSpc>
                          <a:spcPct val="107000"/>
                        </a:lnSpc>
                        <a:spcAft>
                          <a:spcPts val="800"/>
                        </a:spcAft>
                      </a:pPr>
                      <a:r>
                        <a:rPr lang="es-CL" sz="2400" b="0" i="0" dirty="0" smtClean="0">
                          <a:solidFill>
                            <a:schemeClr val="bg1"/>
                          </a:solidFill>
                          <a:effectLst/>
                          <a:latin typeface="DINPro-Black" panose="02000503030000020004" pitchFamily="50" charset="0"/>
                          <a:ea typeface="Calibri" panose="020F0502020204030204" pitchFamily="34" charset="0"/>
                          <a:cs typeface="Times New Roman" panose="02020603050405020304" pitchFamily="18" charset="0"/>
                        </a:rPr>
                        <a:t>Provisión </a:t>
                      </a:r>
                      <a:r>
                        <a:rPr lang="es-CL" sz="2400" b="0" i="0" dirty="0">
                          <a:solidFill>
                            <a:schemeClr val="bg1"/>
                          </a:solidFill>
                          <a:effectLst/>
                          <a:latin typeface="DINPro-Black" panose="02000503030000020004" pitchFamily="50" charset="0"/>
                          <a:ea typeface="Calibri" panose="020F0502020204030204" pitchFamily="34" charset="0"/>
                          <a:cs typeface="Times New Roman" panose="02020603050405020304" pitchFamily="18" charset="0"/>
                        </a:rPr>
                        <a:t>de computadores, internet o recursos de aprendizaje online</a:t>
                      </a:r>
                    </a:p>
                  </a:txBody>
                  <a:tcPr marL="44450" marR="44450" marT="9525" marB="0" anchor="ctr">
                    <a:solidFill>
                      <a:srgbClr val="428DF7"/>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0.028</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0.079</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0.355</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marR="254000" algn="ctr">
                        <a:lnSpc>
                          <a:spcPct val="107000"/>
                        </a:lnSpc>
                        <a:spcAft>
                          <a:spcPts val="0"/>
                        </a:spcAft>
                      </a:pPr>
                      <a:r>
                        <a:rPr lang="en-US" sz="2000" dirty="0">
                          <a:solidFill>
                            <a:srgbClr val="020202"/>
                          </a:solidFill>
                          <a:effectLst/>
                          <a:latin typeface="DINPro-Black" panose="02000503030000020004" pitchFamily="50" charset="0"/>
                        </a:rPr>
                        <a:t>0.722</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marL="94615" algn="ctr">
                        <a:lnSpc>
                          <a:spcPct val="107000"/>
                        </a:lnSpc>
                        <a:spcAft>
                          <a:spcPts val="0"/>
                        </a:spcAft>
                      </a:pPr>
                      <a:r>
                        <a:rPr lang="en-US" sz="2000" dirty="0">
                          <a:solidFill>
                            <a:srgbClr val="020202"/>
                          </a:solidFill>
                          <a:effectLst/>
                          <a:latin typeface="DINPro-Black" panose="02000503030000020004" pitchFamily="50" charset="0"/>
                        </a:rPr>
                        <a:t>0.008</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0.027</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0.295</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0.768</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extLst>
                  <a:ext uri="{0D108BD9-81ED-4DB2-BD59-A6C34878D82A}">
                    <a16:rowId xmlns:a16="http://schemas.microsoft.com/office/drawing/2014/main" val="1646239919"/>
                  </a:ext>
                </a:extLst>
              </a:tr>
              <a:tr h="559275">
                <a:tc>
                  <a:txBody>
                    <a:bodyPr/>
                    <a:lstStyle/>
                    <a:p>
                      <a:pPr algn="ctr">
                        <a:lnSpc>
                          <a:spcPct val="107000"/>
                        </a:lnSpc>
                        <a:spcAft>
                          <a:spcPts val="0"/>
                        </a:spcAft>
                      </a:pPr>
                      <a:r>
                        <a:rPr lang="en-US" sz="2400" b="0" i="0" dirty="0">
                          <a:solidFill>
                            <a:schemeClr val="bg1"/>
                          </a:solidFill>
                          <a:effectLst/>
                          <a:latin typeface="DINPro-Black" panose="02000503030000020004" pitchFamily="50" charset="0"/>
                        </a:rPr>
                        <a:t>  </a:t>
                      </a:r>
                      <a:r>
                        <a:rPr lang="en-US" sz="2400" b="0" i="0" kern="1200" dirty="0" err="1" smtClean="0">
                          <a:solidFill>
                            <a:schemeClr val="bg1"/>
                          </a:solidFill>
                          <a:effectLst/>
                          <a:latin typeface="DINPro-Black" panose="02000503030000020004" pitchFamily="50" charset="0"/>
                          <a:ea typeface="+mn-ea"/>
                          <a:cs typeface="+mn-cs"/>
                        </a:rPr>
                        <a:t>Visita</a:t>
                      </a:r>
                      <a:r>
                        <a:rPr lang="en-US" sz="2400" b="0" i="0" kern="1200" dirty="0" smtClean="0">
                          <a:solidFill>
                            <a:schemeClr val="bg1"/>
                          </a:solidFill>
                          <a:effectLst/>
                          <a:latin typeface="DINPro-Black" panose="02000503030000020004" pitchFamily="50" charset="0"/>
                          <a:ea typeface="+mn-ea"/>
                          <a:cs typeface="+mn-cs"/>
                        </a:rPr>
                        <a:t> </a:t>
                      </a:r>
                      <a:r>
                        <a:rPr lang="en-US" sz="2400" b="0" i="0" kern="1200" dirty="0" err="1" smtClean="0">
                          <a:solidFill>
                            <a:schemeClr val="bg1"/>
                          </a:solidFill>
                          <a:effectLst/>
                          <a:latin typeface="DINPro-Black" panose="02000503030000020004" pitchFamily="50" charset="0"/>
                          <a:ea typeface="+mn-ea"/>
                          <a:cs typeface="+mn-cs"/>
                        </a:rPr>
                        <a:t>domiciliaria</a:t>
                      </a:r>
                      <a:endParaRPr lang="es-CL" sz="2400" b="0" i="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0.036</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0.064</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0.558</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marR="254000" algn="ctr">
                        <a:lnSpc>
                          <a:spcPct val="107000"/>
                        </a:lnSpc>
                        <a:spcAft>
                          <a:spcPts val="0"/>
                        </a:spcAft>
                      </a:pPr>
                      <a:r>
                        <a:rPr lang="en-US" sz="2000" dirty="0">
                          <a:solidFill>
                            <a:srgbClr val="020202"/>
                          </a:solidFill>
                          <a:effectLst/>
                          <a:latin typeface="DINPro-Black" panose="02000503030000020004" pitchFamily="50" charset="0"/>
                        </a:rPr>
                        <a:t>0.577</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marL="94615" algn="ctr">
                        <a:lnSpc>
                          <a:spcPct val="107000"/>
                        </a:lnSpc>
                        <a:spcAft>
                          <a:spcPts val="0"/>
                        </a:spcAft>
                      </a:pPr>
                      <a:r>
                        <a:rPr lang="en-US" sz="2000" dirty="0">
                          <a:solidFill>
                            <a:srgbClr val="020202"/>
                          </a:solidFill>
                          <a:effectLst/>
                          <a:latin typeface="DINPro-Black" panose="02000503030000020004" pitchFamily="50" charset="0"/>
                        </a:rPr>
                        <a:t>0.023</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0.035</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0.662</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0.508</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95000"/>
                      </a:schemeClr>
                    </a:solidFill>
                  </a:tcPr>
                </a:tc>
                <a:extLst>
                  <a:ext uri="{0D108BD9-81ED-4DB2-BD59-A6C34878D82A}">
                    <a16:rowId xmlns:a16="http://schemas.microsoft.com/office/drawing/2014/main" val="559396377"/>
                  </a:ext>
                </a:extLst>
              </a:tr>
              <a:tr h="559275">
                <a:tc>
                  <a:txBody>
                    <a:bodyPr/>
                    <a:lstStyle/>
                    <a:p>
                      <a:pPr algn="ctr">
                        <a:lnSpc>
                          <a:spcPct val="107000"/>
                        </a:lnSpc>
                        <a:spcAft>
                          <a:spcPts val="0"/>
                        </a:spcAft>
                      </a:pPr>
                      <a:r>
                        <a:rPr lang="en-US" sz="2400" b="0" i="0" dirty="0">
                          <a:solidFill>
                            <a:schemeClr val="bg1"/>
                          </a:solidFill>
                          <a:effectLst/>
                          <a:latin typeface="DINPro-Black" panose="02000503030000020004" pitchFamily="50" charset="0"/>
                        </a:rPr>
                        <a:t>  </a:t>
                      </a:r>
                      <a:r>
                        <a:rPr lang="es-CL" sz="2400" b="0" i="0" kern="1200" dirty="0" smtClean="0">
                          <a:solidFill>
                            <a:schemeClr val="bg1"/>
                          </a:solidFill>
                          <a:effectLst/>
                          <a:latin typeface="DINPro-Black" panose="02000503030000020004" pitchFamily="50" charset="0"/>
                          <a:ea typeface="+mn-ea"/>
                          <a:cs typeface="+mn-cs"/>
                        </a:rPr>
                        <a:t>Éxito en el contacto con alumnos</a:t>
                      </a:r>
                      <a:endParaRPr lang="es-CL" sz="2400" b="0" i="0" dirty="0">
                        <a:solidFill>
                          <a:schemeClr val="bg1"/>
                        </a:solidFill>
                        <a:effectLst/>
                        <a:latin typeface="DINPro-Black" panose="02000503030000020004" pitchFamily="50" charset="0"/>
                        <a:ea typeface="Calibri" panose="020F0502020204030204" pitchFamily="34" charset="0"/>
                      </a:endParaRPr>
                    </a:p>
                  </a:txBody>
                  <a:tcPr marL="44450" marR="44450" marT="0" marB="0" anchor="ctr">
                    <a:solidFill>
                      <a:srgbClr val="428DF7"/>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0.011</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0.018</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0.603</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marR="254000" algn="ctr">
                        <a:lnSpc>
                          <a:spcPct val="107000"/>
                        </a:lnSpc>
                        <a:spcAft>
                          <a:spcPts val="0"/>
                        </a:spcAft>
                      </a:pPr>
                      <a:r>
                        <a:rPr lang="en-US" sz="2000" dirty="0">
                          <a:solidFill>
                            <a:srgbClr val="020202"/>
                          </a:solidFill>
                          <a:effectLst/>
                          <a:latin typeface="DINPro-Black" panose="02000503030000020004" pitchFamily="50" charset="0"/>
                        </a:rPr>
                        <a:t>0.547</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marL="94615" algn="ctr">
                        <a:lnSpc>
                          <a:spcPct val="107000"/>
                        </a:lnSpc>
                        <a:spcAft>
                          <a:spcPts val="0"/>
                        </a:spcAft>
                      </a:pPr>
                      <a:r>
                        <a:rPr lang="en-US" sz="2000" dirty="0">
                          <a:solidFill>
                            <a:srgbClr val="020202"/>
                          </a:solidFill>
                          <a:effectLst/>
                          <a:latin typeface="DINPro-Black" panose="02000503030000020004" pitchFamily="50" charset="0"/>
                        </a:rPr>
                        <a:t>-0.017</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0.028</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-0.583</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tc>
                  <a:txBody>
                    <a:bodyPr/>
                    <a:lstStyle/>
                    <a:p>
                      <a:pPr algn="ctr">
                        <a:lnSpc>
                          <a:spcPct val="107000"/>
                        </a:lnSpc>
                        <a:spcAft>
                          <a:spcPts val="0"/>
                        </a:spcAft>
                      </a:pPr>
                      <a:r>
                        <a:rPr lang="en-US" sz="2000" dirty="0">
                          <a:solidFill>
                            <a:srgbClr val="020202"/>
                          </a:solidFill>
                          <a:effectLst/>
                          <a:latin typeface="DINPro-Black" panose="02000503030000020004" pitchFamily="50" charset="0"/>
                        </a:rPr>
                        <a:t>0.560</a:t>
                      </a:r>
                      <a:endParaRPr lang="es-CL" sz="2000" dirty="0">
                        <a:solidFill>
                          <a:srgbClr val="020202"/>
                        </a:solidFill>
                        <a:effectLst/>
                        <a:latin typeface="DINPro-Black" panose="02000503030000020004" pitchFamily="50" charset="0"/>
                        <a:ea typeface="Calibri" panose="020F0502020204030204" pitchFamily="34" charset="0"/>
                      </a:endParaRPr>
                    </a:p>
                  </a:txBody>
                  <a:tcPr marL="44450" marR="44450" marT="0" marB="0" anchor="ctr">
                    <a:solidFill>
                      <a:schemeClr val="bg1">
                        <a:lumMod val="85000"/>
                      </a:schemeClr>
                    </a:solidFill>
                  </a:tcPr>
                </a:tc>
                <a:extLst>
                  <a:ext uri="{0D108BD9-81ED-4DB2-BD59-A6C34878D82A}">
                    <a16:rowId xmlns:a16="http://schemas.microsoft.com/office/drawing/2014/main" val="1699936206"/>
                  </a:ext>
                </a:extLst>
              </a:tr>
            </a:tbl>
          </a:graphicData>
        </a:graphic>
      </p:graphicFrame>
      <p:pic>
        <p:nvPicPr>
          <p:cNvPr id="3" name="Imagen 2"/>
          <p:cNvPicPr>
            <a:picLocks noChangeAspect="1"/>
          </p:cNvPicPr>
          <p:nvPr/>
        </p:nvPicPr>
        <p:blipFill>
          <a:blip r:embed="rId2"/>
          <a:stretch>
            <a:fillRect/>
          </a:stretch>
        </p:blipFill>
        <p:spPr>
          <a:xfrm>
            <a:off x="20154121" y="701786"/>
            <a:ext cx="3732244" cy="534517"/>
          </a:xfrm>
          <a:prstGeom prst="rect">
            <a:avLst/>
          </a:prstGeom>
        </p:spPr>
      </p:pic>
    </p:spTree>
    <p:extLst>
      <p:ext uri="{BB962C8B-B14F-4D97-AF65-F5344CB8AC3E}">
        <p14:creationId xmlns:p14="http://schemas.microsoft.com/office/powerpoint/2010/main" val="2650789844"/>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0"/>
            <a:ext cx="24371301" cy="2215662"/>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4" name="Rectángulo 3"/>
          <p:cNvSpPr/>
          <p:nvPr/>
        </p:nvSpPr>
        <p:spPr>
          <a:xfrm>
            <a:off x="21889617" y="2215662"/>
            <a:ext cx="2481684" cy="9522248"/>
          </a:xfrm>
          <a:prstGeom prst="rect">
            <a:avLst/>
          </a:prstGeom>
          <a:solidFill>
            <a:srgbClr val="00206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6" name="Rectángulo 5"/>
          <p:cNvSpPr/>
          <p:nvPr/>
        </p:nvSpPr>
        <p:spPr>
          <a:xfrm>
            <a:off x="21889617" y="11737910"/>
            <a:ext cx="2481684" cy="1978090"/>
          </a:xfrm>
          <a:prstGeom prst="rect">
            <a:avLst/>
          </a:prstGeom>
          <a:solidFill>
            <a:srgbClr val="428DF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5" name="Flecha derecha 4"/>
          <p:cNvSpPr/>
          <p:nvPr/>
        </p:nvSpPr>
        <p:spPr>
          <a:xfrm>
            <a:off x="22300162" y="12148457"/>
            <a:ext cx="1604865" cy="1212980"/>
          </a:xfrm>
          <a:prstGeom prst="rightArrow">
            <a:avLst/>
          </a:prstGeom>
          <a:solidFill>
            <a:schemeClr val="bg1"/>
          </a:solidFill>
          <a:ln w="25400" cap="flat">
            <a:solidFill>
              <a:schemeClr val="bg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10" name="Rectángulo 9"/>
          <p:cNvSpPr/>
          <p:nvPr/>
        </p:nvSpPr>
        <p:spPr>
          <a:xfrm>
            <a:off x="296922" y="591129"/>
            <a:ext cx="3219151" cy="923330"/>
          </a:xfrm>
          <a:prstGeom prst="rect">
            <a:avLst/>
          </a:prstGeom>
        </p:spPr>
        <p:txBody>
          <a:bodyPr wrap="none">
            <a:spAutoFit/>
          </a:bodyPr>
          <a:lstStyle/>
          <a:p>
            <a:r>
              <a:rPr lang="es-CL" sz="5400" dirty="0" smtClean="0">
                <a:solidFill>
                  <a:schemeClr val="tx1"/>
                </a:solidFill>
                <a:latin typeface="DINPro-Bold" panose="02000503030000020004" pitchFamily="50" charset="0"/>
              </a:rPr>
              <a:t>Discusión</a:t>
            </a:r>
          </a:p>
        </p:txBody>
      </p:sp>
      <p:sp>
        <p:nvSpPr>
          <p:cNvPr id="3" name="Rectángulo 2"/>
          <p:cNvSpPr/>
          <p:nvPr/>
        </p:nvSpPr>
        <p:spPr>
          <a:xfrm>
            <a:off x="0" y="2215662"/>
            <a:ext cx="21889617" cy="11520000"/>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pic>
        <p:nvPicPr>
          <p:cNvPr id="28" name="Imagen 27"/>
          <p:cNvPicPr>
            <a:picLocks noChangeAspect="1"/>
          </p:cNvPicPr>
          <p:nvPr/>
        </p:nvPicPr>
        <p:blipFill>
          <a:blip r:embed="rId2"/>
          <a:stretch>
            <a:fillRect/>
          </a:stretch>
        </p:blipFill>
        <p:spPr>
          <a:xfrm>
            <a:off x="20154121" y="701786"/>
            <a:ext cx="3732244" cy="534517"/>
          </a:xfrm>
          <a:prstGeom prst="rect">
            <a:avLst/>
          </a:prstGeom>
        </p:spPr>
      </p:pic>
      <p:sp>
        <p:nvSpPr>
          <p:cNvPr id="18" name="Lorem ipsum dolor sit amet, consectetur adipiscing elit. In blandit eleifend nibh, sit amet egestas risus.Curabitur ac cursus sapien. Vestibulum condimentum ipsum lectus.Lorem ipsum dolor sit amet, consectetur adipiscing elit. In blandit eleifend nibh, s"/>
          <p:cNvSpPr txBox="1"/>
          <p:nvPr/>
        </p:nvSpPr>
        <p:spPr>
          <a:xfrm>
            <a:off x="734615" y="2843021"/>
            <a:ext cx="20016667" cy="11203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0963" tIns="60963" rIns="60963" bIns="60963">
            <a:spAutoFit/>
          </a:bodyPr>
          <a:lstStyle/>
          <a:p>
            <a:pPr marL="285750" indent="-285750">
              <a:buFont typeface="Arial" panose="020B0604020202020204" pitchFamily="34" charset="0"/>
              <a:buChar char="•"/>
            </a:pPr>
            <a:r>
              <a:rPr lang="es-CL" sz="3200" dirty="0" smtClean="0">
                <a:solidFill>
                  <a:schemeClr val="bg1"/>
                </a:solidFill>
                <a:latin typeface="DINPro-Black" panose="02000503030000020004" pitchFamily="50" charset="0"/>
                <a:ea typeface="DINPro-Light"/>
                <a:cs typeface="DINPro-Light"/>
              </a:rPr>
              <a:t>Estudiantes de género femenino y de enseñanza media presentaron mayores riesgos de experimentar frecuentes emociones negativas como tristeza o enojo. </a:t>
            </a:r>
          </a:p>
          <a:p>
            <a:pPr marL="285750" indent="-285750">
              <a:buFont typeface="Arial" panose="020B0604020202020204" pitchFamily="34" charset="0"/>
              <a:buChar char="•"/>
            </a:pPr>
            <a:endParaRPr lang="en-US" sz="3200" dirty="0">
              <a:solidFill>
                <a:schemeClr val="bg1"/>
              </a:solidFill>
              <a:latin typeface="DINPro-Black" panose="02000503030000020004" pitchFamily="50" charset="0"/>
              <a:ea typeface="DINPro-Light"/>
              <a:cs typeface="DINPro-Light"/>
            </a:endParaRPr>
          </a:p>
          <a:p>
            <a:pPr marL="285750" indent="-285750">
              <a:buFont typeface="Arial" panose="020B0604020202020204" pitchFamily="34" charset="0"/>
              <a:buChar char="•"/>
            </a:pPr>
            <a:r>
              <a:rPr lang="es-CL" sz="3200" dirty="0" smtClean="0">
                <a:solidFill>
                  <a:schemeClr val="bg1"/>
                </a:solidFill>
                <a:latin typeface="DINPro-Black" panose="02000503030000020004" pitchFamily="50" charset="0"/>
                <a:ea typeface="DINPro-Light"/>
                <a:cs typeface="DINPro-Light"/>
              </a:rPr>
              <a:t>El riesgo de experimentar emociones negativas fue especialmente alto para estudiantes cuyos padres declararon altos niveles de estrés. </a:t>
            </a:r>
          </a:p>
          <a:p>
            <a:pPr marL="285750" indent="-285750">
              <a:buFont typeface="Arial" panose="020B0604020202020204" pitchFamily="34" charset="0"/>
              <a:buChar char="•"/>
            </a:pPr>
            <a:endParaRPr lang="es-CL" sz="3200" dirty="0">
              <a:solidFill>
                <a:schemeClr val="bg1"/>
              </a:solidFill>
              <a:latin typeface="DINPro-Black" panose="02000503030000020004" pitchFamily="50" charset="0"/>
              <a:ea typeface="DINPro-Light"/>
              <a:cs typeface="DINPro-Light"/>
            </a:endParaRPr>
          </a:p>
          <a:p>
            <a:pPr marL="285750" indent="-285750">
              <a:buFont typeface="Arial" panose="020B0604020202020204" pitchFamily="34" charset="0"/>
              <a:buChar char="•"/>
            </a:pPr>
            <a:r>
              <a:rPr lang="es-CL" sz="3200" dirty="0" smtClean="0">
                <a:solidFill>
                  <a:schemeClr val="bg1"/>
                </a:solidFill>
                <a:latin typeface="DINPro-Black" panose="02000503030000020004" pitchFamily="50" charset="0"/>
                <a:ea typeface="DINPro-Light"/>
                <a:cs typeface="DINPro-Light"/>
              </a:rPr>
              <a:t>Estudiantes de media y de familias altamente funcionales estuvieron más protegidas de experimentar dichas emociones.</a:t>
            </a:r>
          </a:p>
          <a:p>
            <a:pPr marL="285750" indent="-285750">
              <a:buFont typeface="Arial" panose="020B0604020202020204" pitchFamily="34" charset="0"/>
              <a:buChar char="•"/>
            </a:pPr>
            <a:endParaRPr lang="en-US" sz="3200" dirty="0" smtClean="0">
              <a:solidFill>
                <a:schemeClr val="bg1"/>
              </a:solidFill>
              <a:latin typeface="DINPro-Black" panose="02000503030000020004" pitchFamily="50" charset="0"/>
              <a:ea typeface="DINPro-Light"/>
              <a:cs typeface="DINPro-Light"/>
            </a:endParaRPr>
          </a:p>
          <a:p>
            <a:pPr marL="285750" indent="-285750">
              <a:buFont typeface="Arial" panose="020B0604020202020204" pitchFamily="34" charset="0"/>
              <a:buChar char="•"/>
            </a:pPr>
            <a:r>
              <a:rPr lang="es-CL" sz="3200" dirty="0" smtClean="0">
                <a:solidFill>
                  <a:schemeClr val="bg1"/>
                </a:solidFill>
                <a:latin typeface="DINPro-Black" panose="02000503030000020004" pitchFamily="50" charset="0"/>
                <a:ea typeface="DINPro-Light"/>
                <a:cs typeface="DINPro-Light"/>
              </a:rPr>
              <a:t>Los resultados de autoeficacia académica muestran que pertenecer a una </a:t>
            </a:r>
            <a:r>
              <a:rPr lang="es-CL" sz="3200" dirty="0" smtClean="0">
                <a:solidFill>
                  <a:schemeClr val="bg1"/>
                </a:solidFill>
                <a:latin typeface="DINPro-Black" panose="02000503030000020004" pitchFamily="50" charset="0"/>
                <a:ea typeface="DINPro-Light"/>
                <a:cs typeface="DINPro-Light"/>
              </a:rPr>
              <a:t>familia </a:t>
            </a:r>
            <a:r>
              <a:rPr lang="es-CL" sz="3200" dirty="0" smtClean="0">
                <a:solidFill>
                  <a:schemeClr val="bg1"/>
                </a:solidFill>
                <a:latin typeface="DINPro-Black" panose="02000503030000020004" pitchFamily="50" charset="0"/>
                <a:ea typeface="DINPro-Light"/>
                <a:cs typeface="DINPro-Light"/>
              </a:rPr>
              <a:t>“altamente funcional” es un factor protector (con independencia del nivel). </a:t>
            </a:r>
          </a:p>
          <a:p>
            <a:pPr marL="285750" indent="-285750">
              <a:buFont typeface="Arial" panose="020B0604020202020204" pitchFamily="34" charset="0"/>
              <a:buChar char="•"/>
            </a:pPr>
            <a:endParaRPr lang="en-US" sz="3200" dirty="0">
              <a:solidFill>
                <a:schemeClr val="bg1"/>
              </a:solidFill>
              <a:latin typeface="DINPro-Black" panose="02000503030000020004" pitchFamily="50" charset="0"/>
              <a:ea typeface="DINPro-Light"/>
              <a:cs typeface="DINPro-Light"/>
            </a:endParaRPr>
          </a:p>
          <a:p>
            <a:pPr marL="285750" indent="-285750">
              <a:buFont typeface="Arial" panose="020B0604020202020204" pitchFamily="34" charset="0"/>
              <a:buChar char="•"/>
            </a:pPr>
            <a:r>
              <a:rPr lang="es-CL" sz="3200" dirty="0" smtClean="0">
                <a:solidFill>
                  <a:schemeClr val="bg1"/>
                </a:solidFill>
                <a:latin typeface="DINPro-Black" panose="02000503030000020004" pitchFamily="50" charset="0"/>
                <a:ea typeface="DINPro-Light"/>
                <a:cs typeface="DINPro-Light"/>
              </a:rPr>
              <a:t>El comportamiento de los padres y sus actitudes influencian la percepción de los estudiantes de ser capaz de lidiar con el trabajo escolar, tanto para los estudiantes de básica superior como media, de ambos sexos (</a:t>
            </a:r>
            <a:r>
              <a:rPr lang="es-CL" sz="3200" dirty="0" err="1" smtClean="0">
                <a:solidFill>
                  <a:schemeClr val="bg1"/>
                </a:solidFill>
                <a:latin typeface="DINPro-Black" panose="02000503030000020004" pitchFamily="50" charset="0"/>
                <a:ea typeface="DINPro-Light"/>
                <a:cs typeface="DINPro-Light"/>
              </a:rPr>
              <a:t>Johnsen</a:t>
            </a:r>
            <a:r>
              <a:rPr lang="es-CL" sz="3200" dirty="0" smtClean="0">
                <a:solidFill>
                  <a:schemeClr val="bg1"/>
                </a:solidFill>
                <a:latin typeface="DINPro-Black" panose="02000503030000020004" pitchFamily="50" charset="0"/>
                <a:ea typeface="DINPro-Light"/>
                <a:cs typeface="DINPro-Light"/>
              </a:rPr>
              <a:t> et al., 2018; </a:t>
            </a:r>
            <a:r>
              <a:rPr lang="es-CL" sz="3200" dirty="0" err="1" smtClean="0">
                <a:solidFill>
                  <a:schemeClr val="bg1"/>
                </a:solidFill>
                <a:latin typeface="DINPro-Black" panose="02000503030000020004" pitchFamily="50" charset="0"/>
                <a:ea typeface="DINPro-Light"/>
                <a:cs typeface="DINPro-Light"/>
              </a:rPr>
              <a:t>Simpkins</a:t>
            </a:r>
            <a:r>
              <a:rPr lang="es-CL" sz="3200" dirty="0" smtClean="0">
                <a:solidFill>
                  <a:schemeClr val="bg1"/>
                </a:solidFill>
                <a:latin typeface="DINPro-Black" panose="02000503030000020004" pitchFamily="50" charset="0"/>
                <a:ea typeface="DINPro-Light"/>
                <a:cs typeface="DINPro-Light"/>
              </a:rPr>
              <a:t> et al., 2020).</a:t>
            </a:r>
          </a:p>
          <a:p>
            <a:pPr marL="285750" indent="-285750">
              <a:buFont typeface="Arial" panose="020B0604020202020204" pitchFamily="34" charset="0"/>
              <a:buChar char="•"/>
            </a:pPr>
            <a:endParaRPr lang="en-US" sz="3200" dirty="0">
              <a:solidFill>
                <a:schemeClr val="bg1"/>
              </a:solidFill>
              <a:latin typeface="DINPro-Black" panose="02000503030000020004" pitchFamily="50" charset="0"/>
              <a:ea typeface="DINPro-Light"/>
              <a:cs typeface="DINPro-Light"/>
            </a:endParaRPr>
          </a:p>
          <a:p>
            <a:pPr marL="285750" indent="-285750">
              <a:buFont typeface="Arial" panose="020B0604020202020204" pitchFamily="34" charset="0"/>
              <a:buChar char="•"/>
            </a:pPr>
            <a:r>
              <a:rPr lang="es-ES" sz="3200" dirty="0" smtClean="0">
                <a:solidFill>
                  <a:schemeClr val="bg1"/>
                </a:solidFill>
                <a:latin typeface="DINPro-Black" panose="02000503030000020004" pitchFamily="50" charset="0"/>
                <a:ea typeface="DINPro-Light"/>
                <a:cs typeface="DINPro-Light"/>
              </a:rPr>
              <a:t>Resultado que es consistente con otros estudios que </a:t>
            </a:r>
            <a:r>
              <a:rPr lang="es-ES" sz="3200" dirty="0">
                <a:solidFill>
                  <a:schemeClr val="bg1"/>
                </a:solidFill>
                <a:latin typeface="DINPro-Black" panose="02000503030000020004" pitchFamily="50" charset="0"/>
                <a:ea typeface="DINPro-Light"/>
                <a:cs typeface="DINPro-Light"/>
              </a:rPr>
              <a:t>muestran que el auto concepto académico tiende a ser estable después de la escuela primaria (</a:t>
            </a:r>
            <a:r>
              <a:rPr lang="es-ES" sz="3200" dirty="0" err="1">
                <a:solidFill>
                  <a:schemeClr val="bg1"/>
                </a:solidFill>
                <a:latin typeface="DINPro-Black" panose="02000503030000020004" pitchFamily="50" charset="0"/>
                <a:ea typeface="DINPro-Light"/>
                <a:cs typeface="DINPro-Light"/>
              </a:rPr>
              <a:t>Jansen</a:t>
            </a:r>
            <a:r>
              <a:rPr lang="es-ES" sz="3200" dirty="0">
                <a:solidFill>
                  <a:schemeClr val="bg1"/>
                </a:solidFill>
                <a:latin typeface="DINPro-Black" panose="02000503030000020004" pitchFamily="50" charset="0"/>
                <a:ea typeface="DINPro-Light"/>
                <a:cs typeface="DINPro-Light"/>
              </a:rPr>
              <a:t> et al., 2020</a:t>
            </a:r>
            <a:r>
              <a:rPr lang="es-ES" sz="3200" dirty="0" smtClean="0">
                <a:solidFill>
                  <a:schemeClr val="bg1"/>
                </a:solidFill>
                <a:latin typeface="DINPro-Black" panose="02000503030000020004" pitchFamily="50" charset="0"/>
                <a:ea typeface="DINPro-Light"/>
                <a:cs typeface="DINPro-Light"/>
              </a:rPr>
              <a:t>).</a:t>
            </a:r>
          </a:p>
          <a:p>
            <a:pPr marL="285750" indent="-285750">
              <a:buFont typeface="Arial" panose="020B0604020202020204" pitchFamily="34" charset="0"/>
              <a:buChar char="•"/>
            </a:pPr>
            <a:endParaRPr lang="es-ES" sz="3200" dirty="0" smtClean="0">
              <a:solidFill>
                <a:schemeClr val="bg1"/>
              </a:solidFill>
              <a:latin typeface="DINPro-Black" panose="02000503030000020004" pitchFamily="50" charset="0"/>
              <a:ea typeface="DINPro-Light"/>
              <a:cs typeface="DINPro-Light"/>
            </a:endParaRPr>
          </a:p>
          <a:p>
            <a:pPr marL="285750" indent="-285750">
              <a:buFont typeface="Arial" panose="020B0604020202020204" pitchFamily="34" charset="0"/>
              <a:buChar char="•"/>
            </a:pPr>
            <a:r>
              <a:rPr lang="es-ES" sz="3200" dirty="0">
                <a:solidFill>
                  <a:schemeClr val="bg1"/>
                </a:solidFill>
                <a:latin typeface="DINPro-Black" panose="02000503030000020004" pitchFamily="50" charset="0"/>
                <a:ea typeface="DINPro-Light"/>
                <a:cs typeface="DINPro-Light"/>
              </a:rPr>
              <a:t>Contrario a nuestras expectativas, no se encontró una relación significativa entre los resultados de los estudiantes y las acciones de la escuelas durante la crisis. </a:t>
            </a:r>
          </a:p>
          <a:p>
            <a:pPr marL="285750" indent="-285750">
              <a:buFont typeface="Arial" panose="020B0604020202020204" pitchFamily="34" charset="0"/>
              <a:buChar char="•"/>
            </a:pPr>
            <a:endParaRPr lang="es-ES" sz="1600" dirty="0" smtClean="0">
              <a:solidFill>
                <a:schemeClr val="bg1">
                  <a:lumMod val="50000"/>
                </a:schemeClr>
              </a:solidFill>
              <a:latin typeface="DINPro-Light"/>
              <a:ea typeface="DINPro-Light"/>
              <a:cs typeface="DINPro-Light"/>
            </a:endParaRPr>
          </a:p>
          <a:p>
            <a:pPr lvl="1"/>
            <a:endParaRPr lang="es-CL" sz="1600" dirty="0">
              <a:solidFill>
                <a:schemeClr val="bg1">
                  <a:lumMod val="50000"/>
                </a:schemeClr>
              </a:solidFill>
              <a:latin typeface="DINPro-Light"/>
              <a:ea typeface="DINPro-Light"/>
              <a:cs typeface="DINPro-Light"/>
            </a:endParaRPr>
          </a:p>
          <a:p>
            <a:endParaRPr lang="es-CL" sz="1600" dirty="0">
              <a:solidFill>
                <a:schemeClr val="bg1">
                  <a:lumMod val="50000"/>
                </a:schemeClr>
              </a:solidFill>
              <a:latin typeface="DINPro-Light"/>
              <a:ea typeface="DINPro-Light"/>
              <a:cs typeface="DINPro-Light"/>
            </a:endParaRPr>
          </a:p>
        </p:txBody>
      </p:sp>
    </p:spTree>
    <p:extLst>
      <p:ext uri="{BB962C8B-B14F-4D97-AF65-F5344CB8AC3E}">
        <p14:creationId xmlns:p14="http://schemas.microsoft.com/office/powerpoint/2010/main" val="1950802756"/>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0"/>
            <a:ext cx="24371300" cy="2215662"/>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dirty="0">
              <a:ln>
                <a:noFill/>
              </a:ln>
              <a:solidFill>
                <a:srgbClr val="91969B"/>
              </a:solidFill>
              <a:effectLst/>
              <a:uFillTx/>
              <a:latin typeface="Lato-Light"/>
              <a:ea typeface="Lato-Light"/>
              <a:cs typeface="Lato-Light"/>
              <a:sym typeface="Lato-Light"/>
            </a:endParaRPr>
          </a:p>
        </p:txBody>
      </p:sp>
      <p:sp>
        <p:nvSpPr>
          <p:cNvPr id="6" name="Rectángulo 5"/>
          <p:cNvSpPr/>
          <p:nvPr/>
        </p:nvSpPr>
        <p:spPr>
          <a:xfrm>
            <a:off x="21889617" y="11737910"/>
            <a:ext cx="2481684" cy="1978090"/>
          </a:xfrm>
          <a:prstGeom prst="rect">
            <a:avLst/>
          </a:prstGeom>
          <a:solidFill>
            <a:srgbClr val="00206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5" name="Flecha derecha 4"/>
          <p:cNvSpPr/>
          <p:nvPr/>
        </p:nvSpPr>
        <p:spPr>
          <a:xfrm>
            <a:off x="22300162" y="12148457"/>
            <a:ext cx="1604865" cy="1212980"/>
          </a:xfrm>
          <a:prstGeom prst="rightArrow">
            <a:avLst/>
          </a:prstGeom>
          <a:solidFill>
            <a:schemeClr val="bg1"/>
          </a:solidFill>
          <a:ln w="25400" cap="flat">
            <a:solidFill>
              <a:schemeClr val="bg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pic>
        <p:nvPicPr>
          <p:cNvPr id="7" name="logo blanco.png" descr="logo blanco.png"/>
          <p:cNvPicPr>
            <a:picLocks noChangeAspect="1"/>
          </p:cNvPicPr>
          <p:nvPr/>
        </p:nvPicPr>
        <p:blipFill>
          <a:blip r:embed="rId2"/>
          <a:stretch>
            <a:fillRect/>
          </a:stretch>
        </p:blipFill>
        <p:spPr>
          <a:xfrm>
            <a:off x="20154121" y="636026"/>
            <a:ext cx="3750905" cy="703295"/>
          </a:xfrm>
          <a:prstGeom prst="rect">
            <a:avLst/>
          </a:prstGeom>
          <a:ln w="12700">
            <a:miter lim="400000"/>
          </a:ln>
        </p:spPr>
      </p:pic>
      <p:sp>
        <p:nvSpPr>
          <p:cNvPr id="10" name="Rectángulo 9"/>
          <p:cNvSpPr/>
          <p:nvPr/>
        </p:nvSpPr>
        <p:spPr>
          <a:xfrm>
            <a:off x="344113" y="526008"/>
            <a:ext cx="5891356" cy="923330"/>
          </a:xfrm>
          <a:prstGeom prst="rect">
            <a:avLst/>
          </a:prstGeom>
        </p:spPr>
        <p:txBody>
          <a:bodyPr wrap="none">
            <a:spAutoFit/>
          </a:bodyPr>
          <a:lstStyle/>
          <a:p>
            <a:r>
              <a:rPr lang="es-CL" sz="5400" dirty="0" smtClean="0">
                <a:solidFill>
                  <a:schemeClr val="bg1"/>
                </a:solidFill>
                <a:latin typeface="DINPro-Bold" panose="02000503030000020004" pitchFamily="50" charset="0"/>
              </a:rPr>
              <a:t>Recomendaciones</a:t>
            </a:r>
            <a:endParaRPr lang="es-CL" i="1" dirty="0">
              <a:solidFill>
                <a:schemeClr val="bg1"/>
              </a:solidFill>
              <a:latin typeface="DINPro-Bold" panose="02000503030000020004" pitchFamily="50" charset="0"/>
            </a:endParaRPr>
          </a:p>
        </p:txBody>
      </p:sp>
      <p:sp>
        <p:nvSpPr>
          <p:cNvPr id="3" name="Rectángulo 2"/>
          <p:cNvSpPr/>
          <p:nvPr/>
        </p:nvSpPr>
        <p:spPr>
          <a:xfrm>
            <a:off x="0" y="2215662"/>
            <a:ext cx="24371301" cy="9540000"/>
          </a:xfrm>
          <a:prstGeom prst="rect">
            <a:avLst/>
          </a:prstGeom>
          <a:solidFill>
            <a:srgbClr val="428DF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dirty="0">
              <a:ln>
                <a:noFill/>
              </a:ln>
              <a:solidFill>
                <a:srgbClr val="91969B"/>
              </a:solidFill>
              <a:effectLst/>
              <a:uFillTx/>
              <a:latin typeface="Lato-Light"/>
              <a:ea typeface="Lato-Light"/>
              <a:cs typeface="Lato-Light"/>
              <a:sym typeface="Lato-Light"/>
            </a:endParaRPr>
          </a:p>
        </p:txBody>
      </p:sp>
      <p:sp>
        <p:nvSpPr>
          <p:cNvPr id="24" name="Title Here"/>
          <p:cNvSpPr txBox="1"/>
          <p:nvPr/>
        </p:nvSpPr>
        <p:spPr>
          <a:xfrm>
            <a:off x="787619" y="4032084"/>
            <a:ext cx="6397907" cy="45858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4500" b="1">
                <a:solidFill>
                  <a:srgbClr val="FFFFFF"/>
                </a:solidFill>
                <a:latin typeface="Calibri"/>
                <a:ea typeface="Calibri"/>
                <a:cs typeface="Calibri"/>
                <a:sym typeface="Calibri"/>
              </a:defRPr>
            </a:lvl1pPr>
          </a:lstStyle>
          <a:p>
            <a:r>
              <a:rPr lang="es-CL" sz="3600" dirty="0">
                <a:solidFill>
                  <a:schemeClr val="bg1"/>
                </a:solidFill>
                <a:latin typeface="DINPro-Black" panose="02000503030000020004" pitchFamily="50" charset="0"/>
                <a:ea typeface="DINPro-Light"/>
                <a:cs typeface="DINPro-Light"/>
              </a:rPr>
              <a:t>Potenciar programas de apoyo y tutorías para estudiantes de educación media</a:t>
            </a:r>
          </a:p>
          <a:p>
            <a:endParaRPr lang="es-CL" sz="3600" dirty="0">
              <a:solidFill>
                <a:schemeClr val="bg1"/>
              </a:solidFill>
              <a:latin typeface="DINPro-Black" panose="02000503030000020004" pitchFamily="50" charset="0"/>
              <a:ea typeface="DINPro-Light"/>
              <a:cs typeface="DINPro-Light"/>
            </a:endParaRPr>
          </a:p>
          <a:p>
            <a:r>
              <a:rPr lang="es-CL" sz="3600" dirty="0">
                <a:solidFill>
                  <a:schemeClr val="bg1"/>
                </a:solidFill>
                <a:latin typeface="DINPro-Black" panose="02000503030000020004" pitchFamily="50" charset="0"/>
                <a:ea typeface="DINPro-Light"/>
                <a:cs typeface="DINPro-Light"/>
              </a:rPr>
              <a:t>Actualmente no existe oferta para este tipo de estudiantes.</a:t>
            </a:r>
            <a:endParaRPr lang="es-CL" sz="3600" dirty="0">
              <a:solidFill>
                <a:schemeClr val="bg1"/>
              </a:solidFill>
              <a:latin typeface="DINPro-Black" panose="02000503030000020004" pitchFamily="50" charset="0"/>
            </a:endParaRPr>
          </a:p>
          <a:p>
            <a:endParaRPr sz="4000" dirty="0"/>
          </a:p>
        </p:txBody>
      </p:sp>
      <p:sp>
        <p:nvSpPr>
          <p:cNvPr id="25" name="Title Here"/>
          <p:cNvSpPr txBox="1"/>
          <p:nvPr/>
        </p:nvSpPr>
        <p:spPr>
          <a:xfrm>
            <a:off x="8450443" y="4032084"/>
            <a:ext cx="6621740" cy="56538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4500" b="1">
                <a:solidFill>
                  <a:srgbClr val="FFFFFF"/>
                </a:solidFill>
                <a:latin typeface="Calibri"/>
                <a:ea typeface="Calibri"/>
                <a:cs typeface="Calibri"/>
                <a:sym typeface="Calibri"/>
              </a:defRPr>
            </a:lvl1pPr>
          </a:lstStyle>
          <a:p>
            <a:pPr defTabSz="888206">
              <a:lnSpc>
                <a:spcPct val="90000"/>
              </a:lnSpc>
              <a:spcBef>
                <a:spcPts val="250"/>
              </a:spcBef>
              <a:defRPr sz="4300">
                <a:solidFill>
                  <a:srgbClr val="797979"/>
                </a:solidFill>
                <a:latin typeface="DINPro-Regular"/>
                <a:ea typeface="DINPro-Regular"/>
                <a:cs typeface="DINPro-Regular"/>
                <a:sym typeface="DINPro-Regular"/>
              </a:defRPr>
            </a:pPr>
            <a:r>
              <a:rPr lang="es-ES" sz="3600" dirty="0">
                <a:solidFill>
                  <a:schemeClr val="bg1"/>
                </a:solidFill>
                <a:latin typeface="DINPro-Black" panose="02000503030000020004" pitchFamily="50" charset="0"/>
                <a:ea typeface="DINPro-Light"/>
                <a:cs typeface="DINPro-Light"/>
              </a:rPr>
              <a:t>Intervenciones en adolescentes sin problemas de salud mental también pueden ser un factor protector (</a:t>
            </a:r>
            <a:r>
              <a:rPr lang="es-ES" sz="3600" dirty="0" err="1">
                <a:solidFill>
                  <a:schemeClr val="bg1"/>
                </a:solidFill>
                <a:latin typeface="DINPro-Black" panose="02000503030000020004" pitchFamily="50" charset="0"/>
                <a:ea typeface="DINPro-Light"/>
                <a:cs typeface="DINPro-Light"/>
              </a:rPr>
              <a:t>ej</a:t>
            </a:r>
            <a:r>
              <a:rPr lang="es-ES" sz="3600" dirty="0">
                <a:solidFill>
                  <a:schemeClr val="bg1"/>
                </a:solidFill>
                <a:latin typeface="DINPro-Black" panose="02000503030000020004" pitchFamily="50" charset="0"/>
                <a:ea typeface="DINPro-Light"/>
                <a:cs typeface="DINPro-Light"/>
              </a:rPr>
              <a:t>: </a:t>
            </a:r>
            <a:r>
              <a:rPr lang="es-ES" sz="3600" dirty="0" err="1">
                <a:solidFill>
                  <a:schemeClr val="bg1"/>
                </a:solidFill>
                <a:latin typeface="DINPro-Black" panose="02000503030000020004" pitchFamily="50" charset="0"/>
                <a:ea typeface="DINPro-Light"/>
                <a:cs typeface="DINPro-Light"/>
              </a:rPr>
              <a:t>mindfulness</a:t>
            </a:r>
            <a:r>
              <a:rPr lang="es-ES" sz="3600" dirty="0">
                <a:solidFill>
                  <a:schemeClr val="bg1"/>
                </a:solidFill>
                <a:latin typeface="DINPro-Black" panose="02000503030000020004" pitchFamily="50" charset="0"/>
                <a:ea typeface="DINPro-Light"/>
                <a:cs typeface="DINPro-Light"/>
              </a:rPr>
              <a:t>)</a:t>
            </a:r>
          </a:p>
          <a:p>
            <a:pPr defTabSz="888206">
              <a:lnSpc>
                <a:spcPct val="90000"/>
              </a:lnSpc>
              <a:spcBef>
                <a:spcPts val="250"/>
              </a:spcBef>
              <a:defRPr sz="4300">
                <a:solidFill>
                  <a:srgbClr val="797979"/>
                </a:solidFill>
                <a:latin typeface="DINPro-Regular"/>
                <a:ea typeface="DINPro-Regular"/>
                <a:cs typeface="DINPro-Regular"/>
                <a:sym typeface="DINPro-Regular"/>
              </a:defRPr>
            </a:pPr>
            <a:endParaRPr lang="es-ES" sz="3600" dirty="0">
              <a:solidFill>
                <a:schemeClr val="bg1"/>
              </a:solidFill>
              <a:latin typeface="DINPro-Black" panose="02000503030000020004" pitchFamily="50" charset="0"/>
              <a:ea typeface="DINPro-Light"/>
              <a:cs typeface="DINPro-Light"/>
            </a:endParaRPr>
          </a:p>
          <a:p>
            <a:pPr defTabSz="888206">
              <a:lnSpc>
                <a:spcPct val="90000"/>
              </a:lnSpc>
              <a:spcBef>
                <a:spcPts val="250"/>
              </a:spcBef>
              <a:defRPr sz="4300">
                <a:solidFill>
                  <a:srgbClr val="797979"/>
                </a:solidFill>
                <a:latin typeface="DINPro-Regular"/>
                <a:ea typeface="DINPro-Regular"/>
                <a:cs typeface="DINPro-Regular"/>
                <a:sym typeface="DINPro-Regular"/>
              </a:defRPr>
            </a:pPr>
            <a:r>
              <a:rPr lang="es-ES" sz="3600" dirty="0">
                <a:solidFill>
                  <a:schemeClr val="bg1"/>
                </a:solidFill>
                <a:latin typeface="DINPro-Black" panose="02000503030000020004" pitchFamily="50" charset="0"/>
                <a:ea typeface="DINPro-Light"/>
                <a:cs typeface="DINPro-Light"/>
              </a:rPr>
              <a:t>Los programas de crianza positiva socio-emocional también parecen prometedores (</a:t>
            </a:r>
            <a:r>
              <a:rPr lang="es-ES" sz="3600" dirty="0" err="1">
                <a:solidFill>
                  <a:schemeClr val="bg1"/>
                </a:solidFill>
                <a:latin typeface="DINPro-Black" panose="02000503030000020004" pitchFamily="50" charset="0"/>
                <a:ea typeface="DINPro-Light"/>
                <a:cs typeface="DINPro-Light"/>
              </a:rPr>
              <a:t>Salari</a:t>
            </a:r>
            <a:r>
              <a:rPr lang="es-ES" sz="3600" dirty="0">
                <a:solidFill>
                  <a:schemeClr val="bg1"/>
                </a:solidFill>
                <a:latin typeface="DINPro-Black" panose="02000503030000020004" pitchFamily="50" charset="0"/>
                <a:ea typeface="DINPro-Light"/>
                <a:cs typeface="DINPro-Light"/>
              </a:rPr>
              <a:t> et al., 2014; </a:t>
            </a:r>
            <a:r>
              <a:rPr lang="es-ES" sz="3600" dirty="0" err="1">
                <a:solidFill>
                  <a:schemeClr val="bg1"/>
                </a:solidFill>
                <a:latin typeface="DINPro-Black" panose="02000503030000020004" pitchFamily="50" charset="0"/>
                <a:ea typeface="DINPro-Light"/>
                <a:cs typeface="DINPro-Light"/>
              </a:rPr>
              <a:t>Steketee</a:t>
            </a:r>
            <a:r>
              <a:rPr lang="es-ES" sz="3600" dirty="0">
                <a:solidFill>
                  <a:schemeClr val="bg1"/>
                </a:solidFill>
                <a:latin typeface="DINPro-Black" panose="02000503030000020004" pitchFamily="50" charset="0"/>
                <a:ea typeface="DINPro-Light"/>
                <a:cs typeface="DINPro-Light"/>
              </a:rPr>
              <a:t> et al., 2021). </a:t>
            </a:r>
          </a:p>
        </p:txBody>
      </p:sp>
      <p:sp>
        <p:nvSpPr>
          <p:cNvPr id="27" name="Línea"/>
          <p:cNvSpPr/>
          <p:nvPr/>
        </p:nvSpPr>
        <p:spPr>
          <a:xfrm flipH="1">
            <a:off x="7651013" y="3261165"/>
            <a:ext cx="0" cy="6655124"/>
          </a:xfrm>
          <a:prstGeom prst="line">
            <a:avLst/>
          </a:prstGeom>
          <a:ln w="6350">
            <a:solidFill>
              <a:schemeClr val="bg1"/>
            </a:solidFill>
            <a:prstDash val="solid"/>
            <a:miter/>
          </a:ln>
        </p:spPr>
        <p:txBody>
          <a:bodyPr lIns="45719" rIns="45719"/>
          <a:lstStyle/>
          <a:p>
            <a:endParaRPr/>
          </a:p>
        </p:txBody>
      </p:sp>
      <p:sp>
        <p:nvSpPr>
          <p:cNvPr id="28" name="Línea"/>
          <p:cNvSpPr/>
          <p:nvPr/>
        </p:nvSpPr>
        <p:spPr>
          <a:xfrm flipH="1">
            <a:off x="15958336" y="3261165"/>
            <a:ext cx="0" cy="6655124"/>
          </a:xfrm>
          <a:prstGeom prst="line">
            <a:avLst/>
          </a:prstGeom>
          <a:ln w="6350">
            <a:solidFill>
              <a:schemeClr val="bg1"/>
            </a:solidFill>
            <a:prstDash val="solid"/>
            <a:miter/>
          </a:ln>
        </p:spPr>
        <p:txBody>
          <a:bodyPr lIns="45719" rIns="45719"/>
          <a:lstStyle/>
          <a:p>
            <a:endParaRPr/>
          </a:p>
        </p:txBody>
      </p:sp>
      <p:sp>
        <p:nvSpPr>
          <p:cNvPr id="29" name="Lorem ipsum dolor sit amet, consectetur adipiscing elit. In blandit eleifend nibh, sit amet egestas risus.Curabitur ac cursus sapien. Vestibulum condimentum ipsum lectus.Lorem ipsum dolor sit amet, consectetur adipiscing elit. In blandit eleifend nibh, s"/>
          <p:cNvSpPr txBox="1"/>
          <p:nvPr/>
        </p:nvSpPr>
        <p:spPr>
          <a:xfrm>
            <a:off x="968871" y="8338875"/>
            <a:ext cx="7982850" cy="6200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21" tIns="91421" rIns="91421" bIns="91421" anchor="ctr">
            <a:spAutoFit/>
          </a:bodyPr>
          <a:lstStyle/>
          <a:p>
            <a:pPr algn="just">
              <a:lnSpc>
                <a:spcPct val="110000"/>
              </a:lnSpc>
              <a:defRPr sz="2500">
                <a:solidFill>
                  <a:srgbClr val="797979"/>
                </a:solidFill>
                <a:latin typeface="DINPro-Light"/>
                <a:ea typeface="DINPro-Light"/>
                <a:cs typeface="DINPro-Light"/>
                <a:sym typeface="DINPro-Light"/>
              </a:defRPr>
            </a:pPr>
            <a:endParaRPr sz="2800" dirty="0">
              <a:solidFill>
                <a:schemeClr val="bg1"/>
              </a:solidFill>
            </a:endParaRPr>
          </a:p>
        </p:txBody>
      </p:sp>
      <p:sp>
        <p:nvSpPr>
          <p:cNvPr id="17" name="Title Here"/>
          <p:cNvSpPr txBox="1"/>
          <p:nvPr/>
        </p:nvSpPr>
        <p:spPr>
          <a:xfrm>
            <a:off x="16699995" y="4032084"/>
            <a:ext cx="6469859" cy="68234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4500" b="1">
                <a:solidFill>
                  <a:srgbClr val="FFFFFF"/>
                </a:solidFill>
                <a:latin typeface="Calibri"/>
                <a:ea typeface="Calibri"/>
                <a:cs typeface="Calibri"/>
                <a:sym typeface="Calibri"/>
              </a:defRPr>
            </a:lvl1pPr>
          </a:lstStyle>
          <a:p>
            <a:pPr defTabSz="888206">
              <a:lnSpc>
                <a:spcPct val="90000"/>
              </a:lnSpc>
              <a:spcBef>
                <a:spcPts val="250"/>
              </a:spcBef>
              <a:defRPr sz="4300">
                <a:solidFill>
                  <a:srgbClr val="797979"/>
                </a:solidFill>
                <a:latin typeface="DINPro-Regular"/>
                <a:ea typeface="DINPro-Regular"/>
                <a:cs typeface="DINPro-Regular"/>
                <a:sym typeface="DINPro-Regular"/>
              </a:defRPr>
            </a:pPr>
            <a:r>
              <a:rPr lang="es-ES" sz="3600" dirty="0">
                <a:solidFill>
                  <a:schemeClr val="bg1"/>
                </a:solidFill>
                <a:latin typeface="DINPro-Black" panose="02000503030000020004" pitchFamily="50" charset="0"/>
                <a:ea typeface="DINPro-Light"/>
                <a:cs typeface="DINPro-Light"/>
              </a:rPr>
              <a:t>Es clave identificar y redirigir a los estudiantes que experimentaron perjuicios en su salud mental durante la pandemia</a:t>
            </a:r>
          </a:p>
          <a:p>
            <a:pPr defTabSz="888206">
              <a:lnSpc>
                <a:spcPct val="90000"/>
              </a:lnSpc>
              <a:spcBef>
                <a:spcPts val="250"/>
              </a:spcBef>
              <a:defRPr sz="4300">
                <a:solidFill>
                  <a:srgbClr val="797979"/>
                </a:solidFill>
                <a:latin typeface="DINPro-Regular"/>
                <a:ea typeface="DINPro-Regular"/>
                <a:cs typeface="DINPro-Regular"/>
                <a:sym typeface="DINPro-Regular"/>
              </a:defRPr>
            </a:pPr>
            <a:endParaRPr lang="es-ES" sz="3600" dirty="0">
              <a:solidFill>
                <a:schemeClr val="bg1"/>
              </a:solidFill>
              <a:latin typeface="DINPro-Black" panose="02000503030000020004" pitchFamily="50" charset="0"/>
              <a:ea typeface="DINPro-Light"/>
              <a:cs typeface="DINPro-Light"/>
            </a:endParaRPr>
          </a:p>
          <a:p>
            <a:pPr defTabSz="888206">
              <a:lnSpc>
                <a:spcPct val="90000"/>
              </a:lnSpc>
              <a:spcBef>
                <a:spcPts val="250"/>
              </a:spcBef>
              <a:defRPr sz="4300">
                <a:solidFill>
                  <a:srgbClr val="797979"/>
                </a:solidFill>
                <a:latin typeface="DINPro-Regular"/>
                <a:ea typeface="DINPro-Regular"/>
                <a:cs typeface="DINPro-Regular"/>
                <a:sym typeface="DINPro-Regular"/>
              </a:defRPr>
            </a:pPr>
            <a:r>
              <a:rPr lang="es-ES" sz="3600" dirty="0">
                <a:solidFill>
                  <a:schemeClr val="bg1"/>
                </a:solidFill>
                <a:latin typeface="DINPro-Black" panose="02000503030000020004" pitchFamily="50" charset="0"/>
                <a:ea typeface="DINPro-Light"/>
                <a:cs typeface="DINPro-Light"/>
              </a:rPr>
              <a:t>Prestar especial atención a las estudiantes, alumnos de enseñanza media y a los hijos de familias con alto nivel de estrés.</a:t>
            </a:r>
            <a:endParaRPr lang="es-CL" sz="3600" dirty="0">
              <a:solidFill>
                <a:schemeClr val="bg1"/>
              </a:solidFill>
              <a:latin typeface="DINPro-Black" panose="02000503030000020004" pitchFamily="50" charset="0"/>
              <a:ea typeface="DINPro-Light"/>
              <a:cs typeface="DINPro-Light"/>
            </a:endParaRPr>
          </a:p>
          <a:p>
            <a:endParaRPr lang="es-CL" sz="3600" dirty="0">
              <a:solidFill>
                <a:schemeClr val="bg1"/>
              </a:solidFill>
              <a:latin typeface="DINPro-Black" panose="02000503030000020004" pitchFamily="50" charset="0"/>
            </a:endParaRPr>
          </a:p>
          <a:p>
            <a:endParaRPr sz="4000" dirty="0"/>
          </a:p>
        </p:txBody>
      </p:sp>
      <p:sp>
        <p:nvSpPr>
          <p:cNvPr id="21" name="Lorem ipsum dolor sit amet, consectetur adipiscing elit. In blandit eleifend nibh, sit amet egestas risus.Curabitur ac cursus sapien. Vestibulum condimentum ipsum lectus.Lorem ipsum dolor sit amet, consectetur adipiscing elit. In blandit eleifend nibh, s"/>
          <p:cNvSpPr txBox="1"/>
          <p:nvPr/>
        </p:nvSpPr>
        <p:spPr>
          <a:xfrm>
            <a:off x="12321487" y="8340704"/>
            <a:ext cx="7982850" cy="6200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21" tIns="91421" rIns="91421" bIns="91421" anchor="ctr">
            <a:spAutoFit/>
          </a:bodyPr>
          <a:lstStyle/>
          <a:p>
            <a:pPr algn="just">
              <a:lnSpc>
                <a:spcPct val="110000"/>
              </a:lnSpc>
              <a:defRPr sz="2500">
                <a:solidFill>
                  <a:srgbClr val="797979"/>
                </a:solidFill>
                <a:latin typeface="DINPro-Light"/>
                <a:ea typeface="DINPro-Light"/>
                <a:cs typeface="DINPro-Light"/>
                <a:sym typeface="DINPro-Light"/>
              </a:defRPr>
            </a:pPr>
            <a:endParaRPr sz="2800" dirty="0">
              <a:solidFill>
                <a:schemeClr val="bg1"/>
              </a:solidFill>
            </a:endParaRPr>
          </a:p>
        </p:txBody>
      </p:sp>
      <p:pic>
        <p:nvPicPr>
          <p:cNvPr id="20" name="Picture 6" descr="1 free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20993" y="2760004"/>
            <a:ext cx="931157" cy="93115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8" descr="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58699" y="2741670"/>
            <a:ext cx="943833" cy="943833"/>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0" descr="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670201" y="2736271"/>
            <a:ext cx="949231" cy="949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5787449"/>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6421877" y="4193752"/>
            <a:ext cx="7949423" cy="9522248"/>
          </a:xfrm>
          <a:prstGeom prst="rect">
            <a:avLst/>
          </a:prstGeom>
          <a:solidFill>
            <a:srgbClr val="002060"/>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2" name="Rectángulo 1"/>
          <p:cNvSpPr/>
          <p:nvPr/>
        </p:nvSpPr>
        <p:spPr>
          <a:xfrm>
            <a:off x="16421878" y="0"/>
            <a:ext cx="7949423" cy="7056000"/>
          </a:xfrm>
          <a:prstGeom prst="rect">
            <a:avLst/>
          </a:prstGeom>
          <a:solidFill>
            <a:srgbClr val="428DF7"/>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sp>
        <p:nvSpPr>
          <p:cNvPr id="4" name="Rectángulo 3"/>
          <p:cNvSpPr/>
          <p:nvPr/>
        </p:nvSpPr>
        <p:spPr>
          <a:xfrm>
            <a:off x="17228812" y="2638567"/>
            <a:ext cx="6335551" cy="1508105"/>
          </a:xfrm>
          <a:prstGeom prst="rect">
            <a:avLst/>
          </a:prstGeom>
        </p:spPr>
        <p:txBody>
          <a:bodyPr wrap="square">
            <a:spAutoFit/>
          </a:bodyPr>
          <a:lstStyle/>
          <a:p>
            <a:pPr>
              <a:lnSpc>
                <a:spcPct val="80000"/>
              </a:lnSpc>
              <a:defRPr sz="11500">
                <a:solidFill>
                  <a:srgbClr val="FFFFFF"/>
                </a:solidFill>
                <a:latin typeface="DINPro-Bold"/>
                <a:ea typeface="DINPro-Bold"/>
                <a:cs typeface="DINPro-Bold"/>
                <a:sym typeface="DINPro-Bold"/>
              </a:defRPr>
            </a:pPr>
            <a:r>
              <a:rPr lang="es-ES" dirty="0" smtClean="0"/>
              <a:t>¡Gracias!</a:t>
            </a:r>
            <a:endParaRPr lang="es-ES" dirty="0"/>
          </a:p>
        </p:txBody>
      </p:sp>
      <p:sp>
        <p:nvSpPr>
          <p:cNvPr id="5" name="Rectángulo 4"/>
          <p:cNvSpPr/>
          <p:nvPr/>
        </p:nvSpPr>
        <p:spPr>
          <a:xfrm>
            <a:off x="17228812" y="9538742"/>
            <a:ext cx="6777817" cy="1754326"/>
          </a:xfrm>
          <a:prstGeom prst="rect">
            <a:avLst/>
          </a:prstGeom>
        </p:spPr>
        <p:txBody>
          <a:bodyPr wrap="none">
            <a:spAutoFit/>
          </a:bodyPr>
          <a:lstStyle/>
          <a:p>
            <a:r>
              <a:rPr lang="es-CL" dirty="0" smtClean="0">
                <a:solidFill>
                  <a:schemeClr val="bg1"/>
                </a:solidFill>
                <a:latin typeface="DINPro-Bold" panose="02000503030000020004" pitchFamily="50" charset="0"/>
              </a:rPr>
              <a:t>Contactos:</a:t>
            </a:r>
          </a:p>
          <a:p>
            <a:pPr marL="571500" indent="-571500">
              <a:buFont typeface="Arial" panose="020B0604020202020204" pitchFamily="34" charset="0"/>
              <a:buChar char="•"/>
            </a:pPr>
            <a:r>
              <a:rPr lang="es-CL" dirty="0" smtClean="0">
                <a:solidFill>
                  <a:schemeClr val="bg1"/>
                </a:solidFill>
                <a:latin typeface="DINPro-Bold" panose="02000503030000020004" pitchFamily="50" charset="0"/>
              </a:rPr>
              <a:t>parias</a:t>
            </a:r>
            <a:r>
              <a:rPr lang="es-CL" b="1" dirty="0" smtClean="0">
                <a:solidFill>
                  <a:schemeClr val="bg1"/>
                </a:solidFill>
                <a:latin typeface="DINPro-Bold" panose="02000503030000020004" pitchFamily="50" charset="0"/>
              </a:rPr>
              <a:t>@accioeducar.cl</a:t>
            </a:r>
          </a:p>
          <a:p>
            <a:pPr marL="571500" indent="-571500">
              <a:buFont typeface="Arial" panose="020B0604020202020204" pitchFamily="34" charset="0"/>
              <a:buChar char="•"/>
            </a:pPr>
            <a:r>
              <a:rPr lang="es-CL" b="1" dirty="0" smtClean="0">
                <a:solidFill>
                  <a:schemeClr val="bg1"/>
                </a:solidFill>
                <a:latin typeface="DINPro-Bold" panose="02000503030000020004" pitchFamily="50" charset="0"/>
              </a:rPr>
              <a:t>falessandri@accioneducar.cl</a:t>
            </a:r>
          </a:p>
        </p:txBody>
      </p:sp>
      <p:pic>
        <p:nvPicPr>
          <p:cNvPr id="7" name="Imagen 6">
            <a:hlinkClick r:id="rId2"/>
          </p:cNvPr>
          <p:cNvPicPr>
            <a:picLocks noChangeAspect="1"/>
          </p:cNvPicPr>
          <p:nvPr/>
        </p:nvPicPr>
        <p:blipFill>
          <a:blip r:embed="rId3"/>
          <a:stretch>
            <a:fillRect/>
          </a:stretch>
        </p:blipFill>
        <p:spPr>
          <a:xfrm>
            <a:off x="1690752" y="5485136"/>
            <a:ext cx="12144375" cy="2409825"/>
          </a:xfrm>
          <a:prstGeom prst="rect">
            <a:avLst/>
          </a:prstGeom>
        </p:spPr>
      </p:pic>
      <p:sp>
        <p:nvSpPr>
          <p:cNvPr id="8" name="Rectángulo 7"/>
          <p:cNvSpPr/>
          <p:nvPr/>
        </p:nvSpPr>
        <p:spPr>
          <a:xfrm>
            <a:off x="9619862" y="0"/>
            <a:ext cx="5579706" cy="1007707"/>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1827212" rtl="0" fontAlgn="auto" latinLnBrk="0" hangingPunct="0">
              <a:lnSpc>
                <a:spcPct val="100000"/>
              </a:lnSpc>
              <a:spcBef>
                <a:spcPts val="0"/>
              </a:spcBef>
              <a:spcAft>
                <a:spcPts val="0"/>
              </a:spcAft>
              <a:buClrTx/>
              <a:buSzTx/>
              <a:buFontTx/>
              <a:buNone/>
              <a:tabLst/>
            </a:pPr>
            <a:endParaRPr kumimoji="0" lang="es-CL" sz="3600" b="0" i="0" u="none" strike="noStrike" cap="none" spc="0" normalizeH="0" baseline="0">
              <a:ln>
                <a:noFill/>
              </a:ln>
              <a:solidFill>
                <a:srgbClr val="91969B"/>
              </a:solidFill>
              <a:effectLst/>
              <a:uFillTx/>
              <a:latin typeface="Lato-Light"/>
              <a:ea typeface="Lato-Light"/>
              <a:cs typeface="Lato-Light"/>
              <a:sym typeface="Lato-Light"/>
            </a:endParaRPr>
          </a:p>
        </p:txBody>
      </p:sp>
      <p:pic>
        <p:nvPicPr>
          <p:cNvPr id="10" name="Imagen 9"/>
          <p:cNvPicPr>
            <a:picLocks noChangeAspect="1"/>
          </p:cNvPicPr>
          <p:nvPr/>
        </p:nvPicPr>
        <p:blipFill>
          <a:blip r:embed="rId4"/>
          <a:stretch>
            <a:fillRect/>
          </a:stretch>
        </p:blipFill>
        <p:spPr>
          <a:xfrm>
            <a:off x="814222" y="754098"/>
            <a:ext cx="7580952" cy="1085714"/>
          </a:xfrm>
          <a:prstGeom prst="rect">
            <a:avLst/>
          </a:prstGeom>
        </p:spPr>
      </p:pic>
      <p:pic>
        <p:nvPicPr>
          <p:cNvPr id="6146" name="Picture 2" descr="Twitter free icon">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27232" y="11877467"/>
            <a:ext cx="1261946" cy="126194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nstagram free icon">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13436" y="11945492"/>
            <a:ext cx="1125895" cy="112589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Facebook free icon">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363589" y="11945492"/>
            <a:ext cx="1117688" cy="1117688"/>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LinkedIn logo free icon">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805535" y="11953699"/>
            <a:ext cx="1117688" cy="1117688"/>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Youtube logotype free icon">
            <a:hlinkClick r:id="rId13"/>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247481" y="11953699"/>
            <a:ext cx="1117688" cy="1117688"/>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Tiktok free icon">
            <a:hlinkClick r:id="rId15"/>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9689427" y="11953699"/>
            <a:ext cx="1185714" cy="1185714"/>
          </a:xfrm>
          <a:prstGeom prst="rect">
            <a:avLst/>
          </a:prstGeom>
          <a:noFill/>
          <a:extLst>
            <a:ext uri="{909E8E84-426E-40DD-AFC4-6F175D3DCCD1}">
              <a14:hiddenFill xmlns:a14="http://schemas.microsoft.com/office/drawing/2010/main">
                <a:solidFill>
                  <a:srgbClr val="FFFFFF"/>
                </a:solidFill>
              </a14:hiddenFill>
            </a:ext>
          </a:extLst>
        </p:spPr>
      </p:pic>
      <p:pic>
        <p:nvPicPr>
          <p:cNvPr id="6160" name="Picture 16" descr="Spotify Logo free icon">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1299233" y="11919686"/>
            <a:ext cx="1185714" cy="1185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4016224"/>
      </p:ext>
    </p:extLst>
  </p:cSld>
  <p:clrMapOvr>
    <a:masterClrMapping/>
  </p:clrMapOvr>
  <p:transition spd="med"/>
</p:sld>
</file>

<file path=ppt/theme/theme1.xml><?xml version="1.0" encoding="utf-8"?>
<a:theme xmlns:a="http://schemas.openxmlformats.org/drawingml/2006/main" name="Default Theme">
  <a:themeElements>
    <a:clrScheme name="Default Theme">
      <a:dk1>
        <a:srgbClr val="FFFFFF"/>
      </a:dk1>
      <a:lt1>
        <a:srgbClr val="91969B"/>
      </a:lt1>
      <a:dk2>
        <a:srgbClr val="A7A7A7"/>
      </a:dk2>
      <a:lt2>
        <a:srgbClr val="535353"/>
      </a:lt2>
      <a:accent1>
        <a:srgbClr val="00AAF0"/>
      </a:accent1>
      <a:accent2>
        <a:srgbClr val="59BAF0"/>
      </a:accent2>
      <a:accent3>
        <a:srgbClr val="9BBB59"/>
      </a:accent3>
      <a:accent4>
        <a:srgbClr val="8064A2"/>
      </a:accent4>
      <a:accent5>
        <a:srgbClr val="4BACC6"/>
      </a:accent5>
      <a:accent6>
        <a:srgbClr val="F79646"/>
      </a:accent6>
      <a:hlink>
        <a:srgbClr val="0000FF"/>
      </a:hlink>
      <a:folHlink>
        <a:srgbClr val="FF00FF"/>
      </a:folHlink>
    </a:clrScheme>
    <a:fontScheme name="Default Theme">
      <a:majorFont>
        <a:latin typeface="Calibri Light"/>
        <a:ea typeface="Calibri Light"/>
        <a:cs typeface="Calibri Light"/>
      </a:majorFont>
      <a:minorFont>
        <a:latin typeface="Helvetica"/>
        <a:ea typeface="Helvetica"/>
        <a:cs typeface="Helvetica"/>
      </a:minorFont>
    </a:fontScheme>
    <a:fmtScheme name="Default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1827212"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91969B"/>
            </a:solidFill>
            <a:effectLst/>
            <a:uFillTx/>
            <a:latin typeface="Lato-Light"/>
            <a:ea typeface="Lato-Light"/>
            <a:cs typeface="Lato-Light"/>
            <a:sym typeface="Lato-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1827212"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91969B"/>
            </a:solidFill>
            <a:effectLst/>
            <a:uFillTx/>
            <a:latin typeface="Lato-Light"/>
            <a:ea typeface="Lato-Light"/>
            <a:cs typeface="Lato-Light"/>
            <a:sym typeface="Lato-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Theme">
  <a:themeElements>
    <a:clrScheme name="Default Theme">
      <a:dk1>
        <a:srgbClr val="000000"/>
      </a:dk1>
      <a:lt1>
        <a:srgbClr val="FFFFFF"/>
      </a:lt1>
      <a:dk2>
        <a:srgbClr val="A7A7A7"/>
      </a:dk2>
      <a:lt2>
        <a:srgbClr val="535353"/>
      </a:lt2>
      <a:accent1>
        <a:srgbClr val="00AAF0"/>
      </a:accent1>
      <a:accent2>
        <a:srgbClr val="59BAF0"/>
      </a:accent2>
      <a:accent3>
        <a:srgbClr val="9BBB59"/>
      </a:accent3>
      <a:accent4>
        <a:srgbClr val="8064A2"/>
      </a:accent4>
      <a:accent5>
        <a:srgbClr val="4BACC6"/>
      </a:accent5>
      <a:accent6>
        <a:srgbClr val="F79646"/>
      </a:accent6>
      <a:hlink>
        <a:srgbClr val="0000FF"/>
      </a:hlink>
      <a:folHlink>
        <a:srgbClr val="FF00FF"/>
      </a:folHlink>
    </a:clrScheme>
    <a:fontScheme name="Default Theme">
      <a:majorFont>
        <a:latin typeface="Calibri Light"/>
        <a:ea typeface="Calibri Light"/>
        <a:cs typeface="Calibri Light"/>
      </a:majorFont>
      <a:minorFont>
        <a:latin typeface="Helvetica"/>
        <a:ea typeface="Helvetica"/>
        <a:cs typeface="Helvetica"/>
      </a:minorFont>
    </a:fontScheme>
    <a:fmtScheme name="Default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1827212"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91969B"/>
            </a:solidFill>
            <a:effectLst/>
            <a:uFillTx/>
            <a:latin typeface="Lato-Light"/>
            <a:ea typeface="Lato-Light"/>
            <a:cs typeface="Lato-Light"/>
            <a:sym typeface="Lato-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1827212"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91969B"/>
            </a:solidFill>
            <a:effectLst/>
            <a:uFillTx/>
            <a:latin typeface="Lato-Light"/>
            <a:ea typeface="Lato-Light"/>
            <a:cs typeface="Lato-Light"/>
            <a:sym typeface="Lato-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523</TotalTime>
  <Words>1764</Words>
  <Application>Microsoft Office PowerPoint</Application>
  <PresentationFormat>Personalizado</PresentationFormat>
  <Paragraphs>306</Paragraphs>
  <Slides>15</Slides>
  <Notes>0</Notes>
  <HiddenSlides>0</HiddenSlides>
  <MMClips>0</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15</vt:i4>
      </vt:variant>
    </vt:vector>
  </HeadingPairs>
  <TitlesOfParts>
    <vt:vector size="28" baseType="lpstr">
      <vt:lpstr>Arial</vt:lpstr>
      <vt:lpstr>Calibri</vt:lpstr>
      <vt:lpstr>Calibri Light</vt:lpstr>
      <vt:lpstr>Cambria Math</vt:lpstr>
      <vt:lpstr>DINPro-Black</vt:lpstr>
      <vt:lpstr>DINPro-Bold</vt:lpstr>
      <vt:lpstr>DINPro-Light</vt:lpstr>
      <vt:lpstr>DINPro-Regular</vt:lpstr>
      <vt:lpstr>Helvetica</vt:lpstr>
      <vt:lpstr>Lato Light</vt:lpstr>
      <vt:lpstr>Lato-Light</vt:lpstr>
      <vt:lpstr>Times New Roman</vt:lpstr>
      <vt:lpstr>Default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Daniel Rodríguez</dc:creator>
  <cp:lastModifiedBy>Pablo Arias</cp:lastModifiedBy>
  <cp:revision>57</cp:revision>
  <dcterms:modified xsi:type="dcterms:W3CDTF">2022-01-11T19:07:04Z</dcterms:modified>
</cp:coreProperties>
</file>